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1" r:id="rId4"/>
    <p:sldMasterId id="2147483672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</p:sldIdLst>
  <p:sldSz cy="5143500" cx="9144000"/>
  <p:notesSz cx="6858000" cy="9144000"/>
  <p:embeddedFontLst>
    <p:embeddedFont>
      <p:font typeface="Helvetica Neue"/>
      <p:regular r:id="rId40"/>
      <p:bold r:id="rId41"/>
      <p:italic r:id="rId42"/>
      <p:boldItalic r:id="rId43"/>
    </p:embeddedFont>
    <p:embeddedFont>
      <p:font typeface="Helvetica Neue Light"/>
      <p:regular r:id="rId44"/>
      <p:bold r:id="rId45"/>
      <p:italic r:id="rId46"/>
      <p:boldItalic r:id="rId47"/>
    </p:embeddedFont>
    <p:embeddedFont>
      <p:font typeface="DM Sans"/>
      <p:regular r:id="rId48"/>
      <p:bold r:id="rId49"/>
      <p:italic r:id="rId50"/>
      <p:boldItalic r:id="rId5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95">
          <p15:clr>
            <a:srgbClr val="A4A3A4"/>
          </p15:clr>
        </p15:guide>
        <p15:guide id="2" pos="5460">
          <p15:clr>
            <a:srgbClr val="A4A3A4"/>
          </p15:clr>
        </p15:guide>
        <p15:guide id="3" pos="300">
          <p15:clr>
            <a:srgbClr val="9AA0A6"/>
          </p15:clr>
        </p15:guide>
        <p15:guide id="4" orient="horz" pos="2892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95" orient="horz"/>
        <p:guide pos="5460"/>
        <p:guide pos="300"/>
        <p:guide pos="2892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HelveticaNeue-regular.fntdata"/><Relationship Id="rId42" Type="http://schemas.openxmlformats.org/officeDocument/2006/relationships/font" Target="fonts/HelveticaNeue-italic.fntdata"/><Relationship Id="rId41" Type="http://schemas.openxmlformats.org/officeDocument/2006/relationships/font" Target="fonts/HelveticaNeue-bold.fntdata"/><Relationship Id="rId44" Type="http://schemas.openxmlformats.org/officeDocument/2006/relationships/font" Target="fonts/HelveticaNeueLight-regular.fntdata"/><Relationship Id="rId43" Type="http://schemas.openxmlformats.org/officeDocument/2006/relationships/font" Target="fonts/HelveticaNeue-boldItalic.fntdata"/><Relationship Id="rId46" Type="http://schemas.openxmlformats.org/officeDocument/2006/relationships/font" Target="fonts/HelveticaNeueLight-italic.fntdata"/><Relationship Id="rId45" Type="http://schemas.openxmlformats.org/officeDocument/2006/relationships/font" Target="fonts/HelveticaNeueLight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font" Target="fonts/DMSans-regular.fntdata"/><Relationship Id="rId47" Type="http://schemas.openxmlformats.org/officeDocument/2006/relationships/font" Target="fonts/HelveticaNeueLight-boldItalic.fntdata"/><Relationship Id="rId49" Type="http://schemas.openxmlformats.org/officeDocument/2006/relationships/font" Target="fonts/DMSans-bold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DMSans-boldItalic.fntdata"/><Relationship Id="rId50" Type="http://schemas.openxmlformats.org/officeDocument/2006/relationships/font" Target="fonts/DMSans-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" name="Google Shape;70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3" name="Google Shape;143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3" name="Google Shape;153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481edb3fdd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9" name="Google Shape;169;g1481edb3fdd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4" name="Google Shape;174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4" name="Google Shape;184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6" name="Google Shape;196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" name="Google Shape;205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6" name="Google Shape;216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7" name="Google Shape;227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7" name="Google Shape;237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4f4ce11831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4f4ce11831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 con categorías.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7" name="Google Shape;247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481edb3fdd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7" name="Google Shape;257;g1481edb3fdd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2" name="Google Shape;262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7" name="Google Shape;277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7" name="Google Shape;287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1ea6036ccdd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7" name="Google Shape;297;g1ea6036ccd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7" name="Google Shape;307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2" name="Google Shape;312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7" name="Google Shape;317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1481edb3fdd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5" name="Google Shape;325;g1481edb3fdd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5" name="Google Shape;85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0" name="Google Shape;330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1" name="Google Shape;341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1" name="Google Shape;351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1" name="Google Shape;361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0" name="Google Shape;90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7" name="Google Shape;97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4" name="Google Shape;104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9" name="Google Shape;109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9" name="Google Shape;119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8" name="Google Shape;128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2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Relationship Id="rId3" Type="http://schemas.openxmlformats.org/officeDocument/2006/relationships/image" Target="../media/image1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1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1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12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Relationship Id="rId3" Type="http://schemas.openxmlformats.org/officeDocument/2006/relationships/image" Target="../media/image12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png"/><Relationship Id="rId3" Type="http://schemas.openxmlformats.org/officeDocument/2006/relationships/image" Target="../media/image28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1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1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-B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 imagen">
  <p:cSld name="SECTION_HEADER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1"/>
          <p:cNvSpPr/>
          <p:nvPr/>
        </p:nvSpPr>
        <p:spPr>
          <a:xfrm>
            <a:off x="6592475" y="0"/>
            <a:ext cx="25515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" name="Google Shape;31;p11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adro">
  <p:cSld name="SECTION_HEADER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oogle Shape;33;p12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co 1" type="title">
  <p:cSld name="TITLE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Font typeface="DM Sans"/>
              <a:buNone/>
              <a:defRPr b="1" sz="4000">
                <a:latin typeface="DM Sans"/>
                <a:ea typeface="DM Sans"/>
                <a:cs typeface="DM Sans"/>
                <a:sym typeface="DM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40" name="Google Shape;40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Helvetica Neue Light"/>
              <a:buNone/>
              <a:defRPr sz="20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pic>
        <p:nvPicPr>
          <p:cNvPr id="41" name="Google Shape;41;p14" title="logo CoderHouse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-B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3;p15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A">
  <p:cSld name="SECTION_HEADER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p16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16"/>
          <p:cNvSpPr/>
          <p:nvPr/>
        </p:nvSpPr>
        <p:spPr>
          <a:xfrm>
            <a:off x="1089900" y="995400"/>
            <a:ext cx="6964200" cy="3152700"/>
          </a:xfrm>
          <a:prstGeom prst="rect">
            <a:avLst/>
          </a:prstGeom>
          <a:solidFill>
            <a:srgbClr val="B5B5B5">
              <a:alpha val="102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A 1">
  <p:cSld name="SECTION_HEADER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17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adro">
  <p:cSld name="SECTION_HEADER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oogle Shape;50;p18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 imagen">
  <p:cSld name="SECTION_HEADER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9"/>
          <p:cNvSpPr/>
          <p:nvPr/>
        </p:nvSpPr>
        <p:spPr>
          <a:xfrm>
            <a:off x="6592475" y="0"/>
            <a:ext cx="25515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3" name="Google Shape;53;p19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ndo blanco">
  <p:cSld name="SECTION_HEADER_1_1_1_1_1_1_1_1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20" title="logo coderhouse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B">
  <p:cSld name="SECTION_HEADER_1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21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-A">
  <p:cSld name="SECTION_HEADER_1_1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p3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-A">
  <p:cSld name="SECTION_HEADER_1_1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22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B 5">
  <p:cSld name="SECTION_HEADER_1_1_1_1_1_1_1_1_1_8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23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A 1 1">
  <p:cSld name="SECTION_HEADER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24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24"/>
          <p:cNvSpPr/>
          <p:nvPr/>
        </p:nvSpPr>
        <p:spPr>
          <a:xfrm>
            <a:off x="1089900" y="995400"/>
            <a:ext cx="6964200" cy="3152700"/>
          </a:xfrm>
          <a:prstGeom prst="rect">
            <a:avLst/>
          </a:prstGeom>
          <a:solidFill>
            <a:srgbClr val="B5B5B5">
              <a:alpha val="102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A 2">
  <p:cSld name="SECTION_HEADER_1_1_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25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25"/>
          <p:cNvSpPr/>
          <p:nvPr/>
        </p:nvSpPr>
        <p:spPr>
          <a:xfrm>
            <a:off x="1089900" y="995400"/>
            <a:ext cx="6964200" cy="3152700"/>
          </a:xfrm>
          <a:prstGeom prst="rect">
            <a:avLst/>
          </a:prstGeom>
          <a:solidFill>
            <a:srgbClr val="B5B5B5">
              <a:alpha val="102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B">
  <p:cSld name="SECTION_HEADER_1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4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ndo blanco">
  <p:cSld name="SECTION_HEADER_1_1_1_1_1_1_1_1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5" title="logo coderhouse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rátula 1">
  <p:cSld name="SECTION_HEADER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6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rátula 2">
  <p:cSld name="SECTION_HEADER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7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rátula 3">
  <p:cSld name="SECTION_HEADER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8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co 1" type="title">
  <p:cSld name="TITLE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DM Sans"/>
              <a:buNone/>
              <a:defRPr b="1" sz="4000"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5" name="Google Shape;25;p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Helvetica Neue Light"/>
              <a:buNone/>
              <a:defRPr sz="20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pic>
        <p:nvPicPr>
          <p:cNvPr id="26" name="Google Shape;26;p9" title="logo CoderHouse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A">
  <p:cSld name="SECTION_HEADER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10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6" name="Google Shape;36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7" name="Google Shape;37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6.png"/><Relationship Id="rId4" Type="http://schemas.openxmlformats.org/officeDocument/2006/relationships/image" Target="../media/image2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6.png"/><Relationship Id="rId4" Type="http://schemas.openxmlformats.org/officeDocument/2006/relationships/image" Target="../media/image27.png"/><Relationship Id="rId5" Type="http://schemas.openxmlformats.org/officeDocument/2006/relationships/image" Target="../media/image26.png"/><Relationship Id="rId6" Type="http://schemas.openxmlformats.org/officeDocument/2006/relationships/image" Target="../media/image3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6.png"/><Relationship Id="rId4" Type="http://schemas.openxmlformats.org/officeDocument/2006/relationships/image" Target="../media/image3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4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6.png"/><Relationship Id="rId4" Type="http://schemas.openxmlformats.org/officeDocument/2006/relationships/image" Target="../media/image35.png"/><Relationship Id="rId5" Type="http://schemas.openxmlformats.org/officeDocument/2006/relationships/image" Target="../media/image3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6.png"/><Relationship Id="rId4" Type="http://schemas.openxmlformats.org/officeDocument/2006/relationships/image" Target="../media/image3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6.png"/><Relationship Id="rId4" Type="http://schemas.openxmlformats.org/officeDocument/2006/relationships/image" Target="../media/image4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github.com/CoderContenidos/Python-V4" TargetMode="External"/><Relationship Id="rId4" Type="http://schemas.openxmlformats.org/officeDocument/2006/relationships/image" Target="../media/image20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6.png"/><Relationship Id="rId4" Type="http://schemas.openxmlformats.org/officeDocument/2006/relationships/image" Target="../media/image4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6.png"/><Relationship Id="rId4" Type="http://schemas.openxmlformats.org/officeDocument/2006/relationships/image" Target="../media/image39.png"/><Relationship Id="rId5" Type="http://schemas.openxmlformats.org/officeDocument/2006/relationships/image" Target="../media/image4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6.png"/><Relationship Id="rId4" Type="http://schemas.openxmlformats.org/officeDocument/2006/relationships/image" Target="../media/image5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6.png"/><Relationship Id="rId4" Type="http://schemas.openxmlformats.org/officeDocument/2006/relationships/image" Target="../media/image44.png"/><Relationship Id="rId5" Type="http://schemas.openxmlformats.org/officeDocument/2006/relationships/image" Target="../media/image5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6.png"/><Relationship Id="rId4" Type="http://schemas.openxmlformats.org/officeDocument/2006/relationships/image" Target="../media/image4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6.png"/><Relationship Id="rId4" Type="http://schemas.openxmlformats.org/officeDocument/2006/relationships/image" Target="../media/image47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hyperlink" Target="https://developer.mozilla.org/es/docs/Learn/Server-side/Django/Authentication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0.png"/><Relationship Id="rId4" Type="http://schemas.openxmlformats.org/officeDocument/2006/relationships/image" Target="../media/image3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6.png"/><Relationship Id="rId4" Type="http://schemas.openxmlformats.org/officeDocument/2006/relationships/image" Target="../media/image23.png"/><Relationship Id="rId5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26"/>
          <p:cNvSpPr txBox="1"/>
          <p:nvPr/>
        </p:nvSpPr>
        <p:spPr>
          <a:xfrm>
            <a:off x="1461300" y="2252975"/>
            <a:ext cx="62214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40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Playground Avanzado Parte II</a:t>
            </a:r>
            <a:endParaRPr b="1" i="0" sz="40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3" name="Google Shape;73;p26"/>
          <p:cNvSpPr txBox="1"/>
          <p:nvPr/>
        </p:nvSpPr>
        <p:spPr>
          <a:xfrm>
            <a:off x="1461300" y="1665250"/>
            <a:ext cx="6221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PYTHON</a:t>
            </a:r>
            <a:endParaRPr b="0" i="0" sz="16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5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Login 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146" name="Google Shape;146;p35"/>
          <p:cNvGrpSpPr/>
          <p:nvPr/>
        </p:nvGrpSpPr>
        <p:grpSpPr>
          <a:xfrm>
            <a:off x="7928851" y="468323"/>
            <a:ext cx="738900" cy="738900"/>
            <a:chOff x="473351" y="619523"/>
            <a:chExt cx="738900" cy="738900"/>
          </a:xfrm>
        </p:grpSpPr>
        <p:sp>
          <p:nvSpPr>
            <p:cNvPr id="147" name="Google Shape;147;p35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48" name="Google Shape;148;p35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49" name="Google Shape;149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49600" y="1289900"/>
            <a:ext cx="5342274" cy="3385599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35"/>
          <p:cNvSpPr txBox="1"/>
          <p:nvPr/>
        </p:nvSpPr>
        <p:spPr>
          <a:xfrm>
            <a:off x="5961988" y="2340900"/>
            <a:ext cx="30000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n-U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👈</a:t>
            </a:r>
            <a:r>
              <a:rPr b="0" i="0" lang="en-US" sz="1350" u="none" cap="none" strike="noStrike">
                <a:solidFill>
                  <a:srgbClr val="000000"/>
                </a:solidFill>
                <a:highlight>
                  <a:srgbClr val="569CD6"/>
                </a:highlight>
                <a:latin typeface="DM Sans"/>
                <a:ea typeface="DM Sans"/>
                <a:cs typeface="DM Sans"/>
                <a:sym typeface="DM Sans"/>
              </a:rPr>
              <a:t> La vista</a:t>
            </a:r>
            <a:endParaRPr>
              <a:highlight>
                <a:srgbClr val="569CD6"/>
              </a:highlight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highlight>
                <a:srgbClr val="569CD6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n-US" sz="1350" u="none" cap="none" strike="noStrike">
                <a:solidFill>
                  <a:srgbClr val="000000"/>
                </a:solidFill>
                <a:highlight>
                  <a:srgbClr val="569CD6"/>
                </a:highlight>
                <a:latin typeface="DM Sans"/>
                <a:ea typeface="DM Sans"/>
                <a:cs typeface="DM Sans"/>
                <a:sym typeface="DM Sans"/>
              </a:rPr>
              <a:t>Ver script: Vista.txt</a:t>
            </a:r>
            <a:endParaRPr b="0" i="0" sz="1350" u="none" cap="none" strike="noStrike">
              <a:solidFill>
                <a:srgbClr val="000000"/>
              </a:solidFill>
              <a:highlight>
                <a:srgbClr val="569CD6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6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Login 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156" name="Google Shape;156;p36"/>
          <p:cNvGrpSpPr/>
          <p:nvPr/>
        </p:nvGrpSpPr>
        <p:grpSpPr>
          <a:xfrm>
            <a:off x="7928851" y="468323"/>
            <a:ext cx="738900" cy="738900"/>
            <a:chOff x="473351" y="619523"/>
            <a:chExt cx="738900" cy="738900"/>
          </a:xfrm>
        </p:grpSpPr>
        <p:sp>
          <p:nvSpPr>
            <p:cNvPr id="157" name="Google Shape;157;p36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58" name="Google Shape;158;p36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9" name="Google Shape;159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8650" y="2458045"/>
            <a:ext cx="2700694" cy="14547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3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362017" y="2133300"/>
            <a:ext cx="3252257" cy="824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3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362016" y="3372946"/>
            <a:ext cx="3252257" cy="824979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36"/>
          <p:cNvSpPr txBox="1"/>
          <p:nvPr/>
        </p:nvSpPr>
        <p:spPr>
          <a:xfrm>
            <a:off x="3244825" y="1199550"/>
            <a:ext cx="30000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n-US" sz="1350" u="none" cap="none" strike="noStrike">
                <a:solidFill>
                  <a:srgbClr val="000000"/>
                </a:solidFill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Resultados ✋</a:t>
            </a:r>
            <a:endParaRPr b="0" i="0" sz="1350" u="none" cap="none" strike="noStrike">
              <a:solidFill>
                <a:srgbClr val="000000"/>
              </a:solidFill>
              <a:highlight>
                <a:srgbClr val="EA90FF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63" name="Google Shape;163;p36"/>
          <p:cNvSpPr txBox="1"/>
          <p:nvPr/>
        </p:nvSpPr>
        <p:spPr>
          <a:xfrm>
            <a:off x="2712200" y="1991825"/>
            <a:ext cx="30000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n-U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Datos correctos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64" name="Google Shape;164;p36"/>
          <p:cNvSpPr txBox="1"/>
          <p:nvPr/>
        </p:nvSpPr>
        <p:spPr>
          <a:xfrm>
            <a:off x="2807875" y="3549675"/>
            <a:ext cx="30000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n-U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Datos incorrectos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165" name="Google Shape;165;p36"/>
          <p:cNvCxnSpPr/>
          <p:nvPr/>
        </p:nvCxnSpPr>
        <p:spPr>
          <a:xfrm flipH="1" rot="10800000">
            <a:off x="3368950" y="3965150"/>
            <a:ext cx="1931700" cy="3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66" name="Google Shape;166;p36"/>
          <p:cNvCxnSpPr/>
          <p:nvPr/>
        </p:nvCxnSpPr>
        <p:spPr>
          <a:xfrm flipH="1" rot="10800000">
            <a:off x="3415011" y="2558940"/>
            <a:ext cx="1801800" cy="3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7"/>
          <p:cNvSpPr txBox="1"/>
          <p:nvPr/>
        </p:nvSpPr>
        <p:spPr>
          <a:xfrm>
            <a:off x="1461300" y="2202300"/>
            <a:ext cx="62214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b="1" lang="en-U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Registro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8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Registro 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177" name="Google Shape;177;p38"/>
          <p:cNvGrpSpPr/>
          <p:nvPr/>
        </p:nvGrpSpPr>
        <p:grpSpPr>
          <a:xfrm>
            <a:off x="7928851" y="468323"/>
            <a:ext cx="738900" cy="738900"/>
            <a:chOff x="473351" y="619523"/>
            <a:chExt cx="738900" cy="738900"/>
          </a:xfrm>
        </p:grpSpPr>
        <p:sp>
          <p:nvSpPr>
            <p:cNvPr id="178" name="Google Shape;178;p38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79" name="Google Shape;179;p38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80" name="Google Shape;180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4583" y="1358425"/>
            <a:ext cx="4752150" cy="3235825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38"/>
          <p:cNvSpPr txBox="1"/>
          <p:nvPr/>
        </p:nvSpPr>
        <p:spPr>
          <a:xfrm>
            <a:off x="5477533" y="1509627"/>
            <a:ext cx="3255300" cy="24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Lo anterior funciona si tenemos algún usuario creado por panel de administración, pero también podríamos registrar usuarios sin el panel.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👈Veamos la </a:t>
            </a:r>
            <a:r>
              <a:rPr b="0" i="0" lang="en-US" sz="1350" u="none" cap="none" strike="noStrike">
                <a:solidFill>
                  <a:srgbClr val="000000"/>
                </a:solidFill>
                <a:highlight>
                  <a:srgbClr val="83AEFB"/>
                </a:highlight>
                <a:latin typeface="DM Sans"/>
                <a:ea typeface="DM Sans"/>
                <a:cs typeface="DM Sans"/>
                <a:sym typeface="DM Sans"/>
              </a:rPr>
              <a:t>vista</a:t>
            </a:r>
            <a:r>
              <a:rPr b="0" i="0" lang="en-U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.  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i="0" sz="1350" u="none" cap="none" strike="noStrike">
              <a:solidFill>
                <a:srgbClr val="000000"/>
              </a:solidFill>
              <a:highlight>
                <a:srgbClr val="EEFF41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US" sz="1350" u="none" cap="none" strike="noStrike">
                <a:solidFill>
                  <a:srgbClr val="000000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Ver: Registro.txt</a:t>
            </a:r>
            <a:endParaRPr b="1" i="0" sz="1350" u="none" cap="none" strike="noStrike">
              <a:solidFill>
                <a:srgbClr val="000000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9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Registro 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187" name="Google Shape;187;p39"/>
          <p:cNvGrpSpPr/>
          <p:nvPr/>
        </p:nvGrpSpPr>
        <p:grpSpPr>
          <a:xfrm>
            <a:off x="7928851" y="468323"/>
            <a:ext cx="738900" cy="738900"/>
            <a:chOff x="473351" y="619523"/>
            <a:chExt cx="738900" cy="738900"/>
          </a:xfrm>
        </p:grpSpPr>
        <p:sp>
          <p:nvSpPr>
            <p:cNvPr id="188" name="Google Shape;188;p39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89" name="Google Shape;189;p39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90" name="Google Shape;190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7975" y="1546200"/>
            <a:ext cx="4962837" cy="6069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3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04228" y="2546681"/>
            <a:ext cx="4910328" cy="2073819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39"/>
          <p:cNvSpPr txBox="1"/>
          <p:nvPr/>
        </p:nvSpPr>
        <p:spPr>
          <a:xfrm>
            <a:off x="5884823" y="2370195"/>
            <a:ext cx="27147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n-US" sz="135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DM Sans"/>
                <a:ea typeface="DM Sans"/>
                <a:cs typeface="DM Sans"/>
                <a:sym typeface="DM Sans"/>
              </a:rPr>
              <a:t>Modificamos las </a:t>
            </a:r>
            <a:r>
              <a:rPr b="0" i="0" lang="en-US" sz="1350" u="none" cap="none" strike="noStrike">
                <a:solidFill>
                  <a:srgbClr val="000000"/>
                </a:solidFill>
                <a:highlight>
                  <a:schemeClr val="accent1"/>
                </a:highlight>
                <a:latin typeface="DM Sans"/>
                <a:ea typeface="DM Sans"/>
                <a:cs typeface="DM Sans"/>
                <a:sym typeface="DM Sans"/>
              </a:rPr>
              <a:t>urls</a:t>
            </a:r>
            <a:r>
              <a:rPr b="0" i="0" lang="en-US" sz="135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DM Sans"/>
                <a:ea typeface="DM Sans"/>
                <a:cs typeface="DM Sans"/>
                <a:sym typeface="DM Sans"/>
              </a:rPr>
              <a:t> y creamos el </a:t>
            </a:r>
            <a:r>
              <a:rPr b="0" i="0" lang="en-US" sz="1350" u="none" cap="none" strike="noStrike">
                <a:solidFill>
                  <a:srgbClr val="000000"/>
                </a:solidFill>
                <a:highlight>
                  <a:schemeClr val="accent1"/>
                </a:highlight>
                <a:latin typeface="DM Sans"/>
                <a:ea typeface="DM Sans"/>
                <a:cs typeface="DM Sans"/>
                <a:sym typeface="DM Sans"/>
              </a:rPr>
              <a:t>template</a:t>
            </a:r>
            <a:endParaRPr b="0" i="0" sz="1350" u="none" cap="none" strike="noStrike">
              <a:solidFill>
                <a:srgbClr val="000000"/>
              </a:solidFill>
              <a:highlight>
                <a:schemeClr val="accent1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n-US" sz="135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DM Sans"/>
                <a:ea typeface="DM Sans"/>
                <a:cs typeface="DM Sans"/>
                <a:sym typeface="DM Sans"/>
              </a:rPr>
              <a:t>👈</a:t>
            </a:r>
            <a:endParaRPr b="0" i="0" sz="1350" u="none" cap="none" strike="noStrike">
              <a:solidFill>
                <a:srgbClr val="000000"/>
              </a:solidFill>
              <a:highlight>
                <a:srgbClr val="FFFFFF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93" name="Google Shape;193;p39"/>
          <p:cNvSpPr txBox="1"/>
          <p:nvPr/>
        </p:nvSpPr>
        <p:spPr>
          <a:xfrm>
            <a:off x="5507567" y="1546200"/>
            <a:ext cx="457200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path</a:t>
            </a:r>
            <a:r>
              <a:rPr b="0" i="0" lang="en-US" sz="14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0" i="0" lang="en-US" sz="1400" u="none" cap="none" strike="noStrike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'register'</a:t>
            </a:r>
            <a:r>
              <a:rPr b="0" i="0" lang="en-US" sz="14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0" i="0" lang="en-US" sz="1400" u="none" cap="none" strike="noStrike">
                <a:solidFill>
                  <a:srgbClr val="4EC9B0"/>
                </a:solidFill>
                <a:latin typeface="Consolas"/>
                <a:ea typeface="Consolas"/>
                <a:cs typeface="Consolas"/>
                <a:sym typeface="Consolas"/>
              </a:rPr>
              <a:t>views</a:t>
            </a:r>
            <a:r>
              <a:rPr b="0" i="0" lang="en-US" sz="14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0" i="0" lang="en-US" sz="1400" u="none" cap="none" strike="noStrike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register</a:t>
            </a:r>
            <a:r>
              <a:rPr b="0" i="0" lang="en-US" sz="14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0" i="0" lang="en-US" sz="1400" u="none" cap="none" strike="noStrike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b="0" i="0" lang="en-US" sz="14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0" i="0" lang="en-US" sz="1400" u="none" cap="none" strike="noStrike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'Register'</a:t>
            </a:r>
            <a:r>
              <a:rPr b="0" i="0" lang="en-US" sz="14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),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8" name="Google Shape;198;p40"/>
          <p:cNvGrpSpPr/>
          <p:nvPr/>
        </p:nvGrpSpPr>
        <p:grpSpPr>
          <a:xfrm>
            <a:off x="7928851" y="468323"/>
            <a:ext cx="738900" cy="738900"/>
            <a:chOff x="473351" y="619523"/>
            <a:chExt cx="738900" cy="738900"/>
          </a:xfrm>
        </p:grpSpPr>
        <p:sp>
          <p:nvSpPr>
            <p:cNvPr id="199" name="Google Shape;199;p40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00" name="Google Shape;200;p40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01" name="Google Shape;201;p40"/>
          <p:cNvSpPr txBox="1"/>
          <p:nvPr/>
        </p:nvSpPr>
        <p:spPr>
          <a:xfrm>
            <a:off x="6493933" y="348509"/>
            <a:ext cx="45720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Script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40"/>
          <p:cNvSpPr txBox="1"/>
          <p:nvPr/>
        </p:nvSpPr>
        <p:spPr>
          <a:xfrm>
            <a:off x="224117" y="371687"/>
            <a:ext cx="8224200" cy="43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17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rgbClr val="80808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&lt;!</a:t>
            </a:r>
            <a:r>
              <a:rPr b="0" i="0" lang="en-US" sz="1100" u="none" cap="none" strike="noStrike">
                <a:solidFill>
                  <a:srgbClr val="569CD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DOCTYPE</a:t>
            </a:r>
            <a:r>
              <a:rPr b="0" i="0" lang="en-US" sz="110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1100" u="none" cap="none" strike="noStrike">
                <a:solidFill>
                  <a:srgbClr val="9CDC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html</a:t>
            </a:r>
            <a:r>
              <a:rPr b="0" i="0" lang="en-US" sz="1100" u="none" cap="none" strike="noStrike">
                <a:solidFill>
                  <a:srgbClr val="80808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b="0" i="0" sz="1300" u="none" cap="none" strike="noStrike">
              <a:solidFill>
                <a:srgbClr val="000000"/>
              </a:solidFill>
              <a:highlight>
                <a:schemeClr val="dk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1785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rgbClr val="80808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b="0" i="0" lang="en-US" sz="1100" u="none" cap="none" strike="noStrike">
                <a:solidFill>
                  <a:srgbClr val="569CD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html</a:t>
            </a:r>
            <a:r>
              <a:rPr b="0" i="0" lang="en-US" sz="110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1100" u="none" cap="none" strike="noStrike">
                <a:solidFill>
                  <a:srgbClr val="9CDC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lang</a:t>
            </a:r>
            <a:r>
              <a:rPr b="0" i="0" lang="en-US" sz="110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0" i="0" lang="en-US" sz="1100" u="none" cap="none" strike="noStrike">
                <a:solidFill>
                  <a:srgbClr val="CE917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"en"</a:t>
            </a:r>
            <a:r>
              <a:rPr b="0" i="0" lang="en-US" sz="1100" u="none" cap="none" strike="noStrike">
                <a:solidFill>
                  <a:srgbClr val="80808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b="0" i="0" sz="1300" u="none" cap="none" strike="noStrike">
              <a:solidFill>
                <a:srgbClr val="000000"/>
              </a:solidFill>
              <a:highlight>
                <a:schemeClr val="dk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1785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rgbClr val="80808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b="0" i="0" lang="en-US" sz="1100" u="none" cap="none" strike="noStrike">
                <a:solidFill>
                  <a:srgbClr val="569CD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head</a:t>
            </a:r>
            <a:r>
              <a:rPr b="0" i="0" lang="en-US" sz="1100" u="none" cap="none" strike="noStrike">
                <a:solidFill>
                  <a:srgbClr val="80808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b="0" i="0" sz="1300" u="none" cap="none" strike="noStrike">
              <a:solidFill>
                <a:srgbClr val="000000"/>
              </a:solidFill>
              <a:highlight>
                <a:schemeClr val="dk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1785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    </a:t>
            </a:r>
            <a:r>
              <a:rPr b="0" i="0" lang="en-US" sz="1100" u="none" cap="none" strike="noStrike">
                <a:solidFill>
                  <a:srgbClr val="80808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b="0" i="0" lang="en-US" sz="1100" u="none" cap="none" strike="noStrike">
                <a:solidFill>
                  <a:srgbClr val="569CD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meta</a:t>
            </a:r>
            <a:r>
              <a:rPr b="0" i="0" lang="en-US" sz="110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1100" u="none" cap="none" strike="noStrike">
                <a:solidFill>
                  <a:srgbClr val="9CDC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charset</a:t>
            </a:r>
            <a:r>
              <a:rPr b="0" i="0" lang="en-US" sz="110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0" i="0" lang="en-US" sz="1100" u="none" cap="none" strike="noStrike">
                <a:solidFill>
                  <a:srgbClr val="CE917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"UTF-8"</a:t>
            </a:r>
            <a:r>
              <a:rPr b="0" i="0" lang="en-US" sz="1100" u="none" cap="none" strike="noStrike">
                <a:solidFill>
                  <a:srgbClr val="80808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b="0" i="0" sz="1300" u="none" cap="none" strike="noStrike">
              <a:solidFill>
                <a:srgbClr val="000000"/>
              </a:solidFill>
              <a:highlight>
                <a:schemeClr val="dk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1785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    </a:t>
            </a:r>
            <a:r>
              <a:rPr b="0" i="0" lang="en-US" sz="1100" u="none" cap="none" strike="noStrike">
                <a:solidFill>
                  <a:srgbClr val="80808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b="0" i="0" lang="en-US" sz="1100" u="none" cap="none" strike="noStrike">
                <a:solidFill>
                  <a:srgbClr val="569CD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meta</a:t>
            </a:r>
            <a:r>
              <a:rPr b="0" i="0" lang="en-US" sz="110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1100" u="none" cap="none" strike="noStrike">
                <a:solidFill>
                  <a:srgbClr val="9CDC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http-equiv</a:t>
            </a:r>
            <a:r>
              <a:rPr b="0" i="0" lang="en-US" sz="110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0" i="0" lang="en-US" sz="1100" u="none" cap="none" strike="noStrike">
                <a:solidFill>
                  <a:srgbClr val="CE917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"X-UA-Compatible"</a:t>
            </a:r>
            <a:r>
              <a:rPr b="0" i="0" lang="en-US" sz="110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1100" u="none" cap="none" strike="noStrike">
                <a:solidFill>
                  <a:srgbClr val="9CDC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content</a:t>
            </a:r>
            <a:r>
              <a:rPr b="0" i="0" lang="en-US" sz="110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0" i="0" lang="en-US" sz="1100" u="none" cap="none" strike="noStrike">
                <a:solidFill>
                  <a:srgbClr val="CE917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"IE=edge"</a:t>
            </a:r>
            <a:r>
              <a:rPr b="0" i="0" lang="en-US" sz="1100" u="none" cap="none" strike="noStrike">
                <a:solidFill>
                  <a:srgbClr val="80808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b="0" i="0" sz="1300" u="none" cap="none" strike="noStrike">
              <a:solidFill>
                <a:srgbClr val="000000"/>
              </a:solidFill>
              <a:highlight>
                <a:schemeClr val="dk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1785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    </a:t>
            </a:r>
            <a:r>
              <a:rPr b="0" i="0" lang="en-US" sz="1100" u="none" cap="none" strike="noStrike">
                <a:solidFill>
                  <a:srgbClr val="80808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b="0" i="0" lang="en-US" sz="1100" u="none" cap="none" strike="noStrike">
                <a:solidFill>
                  <a:srgbClr val="569CD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meta</a:t>
            </a:r>
            <a:r>
              <a:rPr b="0" i="0" lang="en-US" sz="110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1100" u="none" cap="none" strike="noStrike">
                <a:solidFill>
                  <a:srgbClr val="9CDC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b="0" i="0" lang="en-US" sz="110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0" i="0" lang="en-US" sz="1100" u="none" cap="none" strike="noStrike">
                <a:solidFill>
                  <a:srgbClr val="CE917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"viewport"</a:t>
            </a:r>
            <a:r>
              <a:rPr b="0" i="0" lang="en-US" sz="110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1100" u="none" cap="none" strike="noStrike">
                <a:solidFill>
                  <a:srgbClr val="9CDC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content</a:t>
            </a:r>
            <a:r>
              <a:rPr b="0" i="0" lang="en-US" sz="110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0" i="0" lang="en-US" sz="1100" u="none" cap="none" strike="noStrike">
                <a:solidFill>
                  <a:srgbClr val="CE917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"width=device-width, initial-scale=1.0"</a:t>
            </a:r>
            <a:r>
              <a:rPr b="0" i="0" lang="en-US" sz="1100" u="none" cap="none" strike="noStrike">
                <a:solidFill>
                  <a:srgbClr val="80808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b="0" i="0" sz="1300" u="none" cap="none" strike="noStrike">
              <a:solidFill>
                <a:srgbClr val="000000"/>
              </a:solidFill>
              <a:highlight>
                <a:schemeClr val="dk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1785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    </a:t>
            </a:r>
            <a:r>
              <a:rPr b="0" i="0" lang="en-US" sz="1100" u="none" cap="none" strike="noStrike">
                <a:solidFill>
                  <a:srgbClr val="80808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b="0" i="0" lang="en-US" sz="1100" u="none" cap="none" strike="noStrike">
                <a:solidFill>
                  <a:srgbClr val="569CD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title</a:t>
            </a:r>
            <a:r>
              <a:rPr b="0" i="0" lang="en-US" sz="1100" u="none" cap="none" strike="noStrike">
                <a:solidFill>
                  <a:srgbClr val="80808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b="0" i="0" lang="en-US" sz="110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Document</a:t>
            </a:r>
            <a:r>
              <a:rPr b="0" i="0" lang="en-US" sz="1100" u="none" cap="none" strike="noStrike">
                <a:solidFill>
                  <a:srgbClr val="80808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b="0" i="0" lang="en-US" sz="1100" u="none" cap="none" strike="noStrike">
                <a:solidFill>
                  <a:srgbClr val="569CD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title</a:t>
            </a:r>
            <a:r>
              <a:rPr b="0" i="0" lang="en-US" sz="1100" u="none" cap="none" strike="noStrike">
                <a:solidFill>
                  <a:srgbClr val="80808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b="0" i="0" sz="1300" u="none" cap="none" strike="noStrike">
              <a:solidFill>
                <a:srgbClr val="000000"/>
              </a:solidFill>
              <a:highlight>
                <a:schemeClr val="dk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1785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rgbClr val="80808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b="0" i="0" lang="en-US" sz="1100" u="none" cap="none" strike="noStrike">
                <a:solidFill>
                  <a:srgbClr val="569CD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head</a:t>
            </a:r>
            <a:r>
              <a:rPr b="0" i="0" lang="en-US" sz="1100" u="none" cap="none" strike="noStrike">
                <a:solidFill>
                  <a:srgbClr val="80808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b="0" i="0" sz="1300" u="none" cap="none" strike="noStrike">
              <a:solidFill>
                <a:srgbClr val="000000"/>
              </a:solidFill>
              <a:highlight>
                <a:schemeClr val="dk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1785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rgbClr val="80808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b="0" i="0" lang="en-US" sz="1100" u="none" cap="none" strike="noStrike">
                <a:solidFill>
                  <a:srgbClr val="569CD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body</a:t>
            </a:r>
            <a:r>
              <a:rPr b="0" i="0" lang="en-US" sz="1100" u="none" cap="none" strike="noStrike">
                <a:solidFill>
                  <a:srgbClr val="80808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b="0" i="0" sz="1300" u="none" cap="none" strike="noStrike">
              <a:solidFill>
                <a:srgbClr val="000000"/>
              </a:solidFill>
              <a:highlight>
                <a:schemeClr val="dk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1785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    </a:t>
            </a:r>
            <a:r>
              <a:rPr b="0" i="0" lang="en-US" sz="1100" u="none" cap="none" strike="noStrike">
                <a:solidFill>
                  <a:srgbClr val="80808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b="0" i="0" lang="en-US" sz="1100" u="none" cap="none" strike="noStrike">
                <a:solidFill>
                  <a:srgbClr val="569CD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form</a:t>
            </a:r>
            <a:r>
              <a:rPr b="0" i="0" lang="en-US" sz="110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1100" u="none" cap="none" strike="noStrike">
                <a:solidFill>
                  <a:srgbClr val="9CDC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action</a:t>
            </a:r>
            <a:r>
              <a:rPr b="0" i="0" lang="en-US" sz="110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0" i="0" lang="en-US" sz="1100" u="none" cap="none" strike="noStrike">
                <a:solidFill>
                  <a:srgbClr val="CE917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""</a:t>
            </a:r>
            <a:r>
              <a:rPr b="0" i="0" lang="en-US" sz="110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1100" u="none" cap="none" strike="noStrike">
                <a:solidFill>
                  <a:srgbClr val="9CDC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method</a:t>
            </a:r>
            <a:r>
              <a:rPr b="0" i="0" lang="en-US" sz="110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0" i="0" lang="en-US" sz="1100" u="none" cap="none" strike="noStrike">
                <a:solidFill>
                  <a:srgbClr val="CE917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"POST"</a:t>
            </a:r>
            <a:r>
              <a:rPr b="0" i="0" lang="en-US" sz="1100" u="none" cap="none" strike="noStrike">
                <a:solidFill>
                  <a:srgbClr val="80808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b="0" i="0" sz="1300" u="none" cap="none" strike="noStrike">
              <a:solidFill>
                <a:srgbClr val="000000"/>
              </a:solidFill>
              <a:highlight>
                <a:schemeClr val="dk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1785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        {% csrf_token %}</a:t>
            </a:r>
            <a:endParaRPr b="0" i="0" sz="1300" u="none" cap="none" strike="noStrike">
              <a:solidFill>
                <a:srgbClr val="000000"/>
              </a:solidFill>
              <a:highlight>
                <a:schemeClr val="dk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1785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        {{ form.as_p }}</a:t>
            </a:r>
            <a:endParaRPr b="0" i="0" sz="1300" u="none" cap="none" strike="noStrike">
              <a:solidFill>
                <a:srgbClr val="000000"/>
              </a:solidFill>
              <a:highlight>
                <a:schemeClr val="dk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1785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        </a:t>
            </a:r>
            <a:r>
              <a:rPr b="0" i="0" lang="en-US" sz="1100" u="none" cap="none" strike="noStrike">
                <a:solidFill>
                  <a:srgbClr val="80808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b="0" i="0" lang="en-US" sz="1100" u="none" cap="none" strike="noStrike">
                <a:solidFill>
                  <a:srgbClr val="569CD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button</a:t>
            </a:r>
            <a:r>
              <a:rPr b="0" i="0" lang="en-US" sz="110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1100" u="none" cap="none" strike="noStrike">
                <a:solidFill>
                  <a:srgbClr val="9CDC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type</a:t>
            </a:r>
            <a:r>
              <a:rPr b="0" i="0" lang="en-US" sz="110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0" i="0" lang="en-US" sz="1100" u="none" cap="none" strike="noStrike">
                <a:solidFill>
                  <a:srgbClr val="CE917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"submit"</a:t>
            </a:r>
            <a:r>
              <a:rPr b="0" i="0" lang="en-US" sz="1100" u="none" cap="none" strike="noStrike">
                <a:solidFill>
                  <a:srgbClr val="80808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b="0" i="0" lang="en-US" sz="110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Registrate!</a:t>
            </a:r>
            <a:r>
              <a:rPr b="0" i="0" lang="en-US" sz="1100" u="none" cap="none" strike="noStrike">
                <a:solidFill>
                  <a:srgbClr val="80808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b="0" i="0" lang="en-US" sz="1100" u="none" cap="none" strike="noStrike">
                <a:solidFill>
                  <a:srgbClr val="569CD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button</a:t>
            </a:r>
            <a:r>
              <a:rPr b="0" i="0" lang="en-US" sz="1100" u="none" cap="none" strike="noStrike">
                <a:solidFill>
                  <a:srgbClr val="80808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b="0" i="0" sz="1300" u="none" cap="none" strike="noStrike">
              <a:solidFill>
                <a:srgbClr val="000000"/>
              </a:solidFill>
              <a:highlight>
                <a:schemeClr val="dk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1785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    </a:t>
            </a:r>
            <a:r>
              <a:rPr b="0" i="0" lang="en-US" sz="1100" u="none" cap="none" strike="noStrike">
                <a:solidFill>
                  <a:srgbClr val="80808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b="0" i="0" lang="en-US" sz="1100" u="none" cap="none" strike="noStrike">
                <a:solidFill>
                  <a:srgbClr val="569CD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form</a:t>
            </a:r>
            <a:r>
              <a:rPr b="0" i="0" lang="en-US" sz="1100" u="none" cap="none" strike="noStrike">
                <a:solidFill>
                  <a:srgbClr val="80808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b="0" i="0" sz="1300" u="none" cap="none" strike="noStrike">
              <a:solidFill>
                <a:srgbClr val="000000"/>
              </a:solidFill>
              <a:highlight>
                <a:schemeClr val="dk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1785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rgbClr val="80808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b="0" i="0" lang="en-US" sz="1100" u="none" cap="none" strike="noStrike">
                <a:solidFill>
                  <a:srgbClr val="569CD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body</a:t>
            </a:r>
            <a:r>
              <a:rPr b="0" i="0" lang="en-US" sz="1100" u="none" cap="none" strike="noStrike">
                <a:solidFill>
                  <a:srgbClr val="80808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b="0" i="0" sz="1300" u="none" cap="none" strike="noStrike">
              <a:solidFill>
                <a:srgbClr val="000000"/>
              </a:solidFill>
              <a:highlight>
                <a:schemeClr val="dk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rgbClr val="80808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b="0" i="0" lang="en-US" sz="1100" u="none" cap="none" strike="noStrike">
                <a:solidFill>
                  <a:srgbClr val="569CD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html</a:t>
            </a:r>
            <a:r>
              <a:rPr b="0" i="0" lang="en-US" sz="1100" u="none" cap="none" strike="noStrike">
                <a:solidFill>
                  <a:srgbClr val="80808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b="0" i="0" sz="1100" u="none" cap="none" strike="noStrike">
              <a:solidFill>
                <a:srgbClr val="000000"/>
              </a:solidFill>
              <a:highlight>
                <a:schemeClr val="dk1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41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Registro 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208" name="Google Shape;208;p41"/>
          <p:cNvGrpSpPr/>
          <p:nvPr/>
        </p:nvGrpSpPr>
        <p:grpSpPr>
          <a:xfrm>
            <a:off x="7928851" y="468323"/>
            <a:ext cx="738900" cy="738900"/>
            <a:chOff x="473351" y="619523"/>
            <a:chExt cx="738900" cy="738900"/>
          </a:xfrm>
        </p:grpSpPr>
        <p:sp>
          <p:nvSpPr>
            <p:cNvPr id="209" name="Google Shape;209;p41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0" name="Google Shape;210;p41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11" name="Google Shape;211;p41"/>
          <p:cNvSpPr txBox="1"/>
          <p:nvPr/>
        </p:nvSpPr>
        <p:spPr>
          <a:xfrm>
            <a:off x="473352" y="1622050"/>
            <a:ext cx="57315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n-US" sz="1350" u="none" cap="none" strike="noStrike">
                <a:solidFill>
                  <a:srgbClr val="000000"/>
                </a:solidFill>
                <a:highlight>
                  <a:srgbClr val="569CD6"/>
                </a:highlight>
                <a:latin typeface="DM Sans"/>
                <a:ea typeface="DM Sans"/>
                <a:cs typeface="DM Sans"/>
                <a:sym typeface="DM Sans"/>
              </a:rPr>
              <a:t>Nuestro resultado se verá así 😎</a:t>
            </a:r>
            <a:endParaRPr b="0" i="0" sz="1350" u="none" cap="none" strike="noStrike">
              <a:solidFill>
                <a:srgbClr val="000000"/>
              </a:solidFill>
              <a:highlight>
                <a:srgbClr val="569CD6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12" name="Google Shape;212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1451" y="2320716"/>
            <a:ext cx="4524969" cy="208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4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387234" y="2366215"/>
            <a:ext cx="3280517" cy="12671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42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Registro 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219" name="Google Shape;219;p42"/>
          <p:cNvGrpSpPr/>
          <p:nvPr/>
        </p:nvGrpSpPr>
        <p:grpSpPr>
          <a:xfrm>
            <a:off x="7928851" y="468323"/>
            <a:ext cx="738900" cy="738900"/>
            <a:chOff x="473351" y="619523"/>
            <a:chExt cx="738900" cy="738900"/>
          </a:xfrm>
        </p:grpSpPr>
        <p:sp>
          <p:nvSpPr>
            <p:cNvPr id="220" name="Google Shape;220;p42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21" name="Google Shape;221;p42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22" name="Google Shape;222;p42"/>
          <p:cNvSpPr txBox="1"/>
          <p:nvPr/>
        </p:nvSpPr>
        <p:spPr>
          <a:xfrm>
            <a:off x="473352" y="1393450"/>
            <a:ext cx="57315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n-U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Funcionó, pero por defecto no se ve muy estético 😞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23" name="Google Shape;223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3164" y="2048067"/>
            <a:ext cx="3894675" cy="2646875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42"/>
          <p:cNvSpPr txBox="1"/>
          <p:nvPr/>
        </p:nvSpPr>
        <p:spPr>
          <a:xfrm>
            <a:off x="5270100" y="2631200"/>
            <a:ext cx="30000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n-US" sz="1350" u="none" cap="none" strike="noStrike">
                <a:solidFill>
                  <a:srgbClr val="000000"/>
                </a:solidFill>
                <a:highlight>
                  <a:schemeClr val="accent1"/>
                </a:highlight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b="0" i="0" lang="en-US" sz="1350" u="none" cap="none" strike="noStrike">
                <a:solidFill>
                  <a:srgbClr val="000000"/>
                </a:solidFill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Lo arreglaremos  para que se vea así </a:t>
            </a:r>
            <a:endParaRPr b="0" i="0" sz="1350" u="none" cap="none" strike="noStrike">
              <a:solidFill>
                <a:srgbClr val="000000"/>
              </a:solidFill>
              <a:highlight>
                <a:srgbClr val="EA90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n-US" sz="1350" u="none" cap="none" strike="noStrike">
                <a:solidFill>
                  <a:srgbClr val="000000"/>
                </a:solidFill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👈</a:t>
            </a:r>
            <a:endParaRPr b="0" i="0" sz="1350" u="none" cap="none" strike="noStrike">
              <a:solidFill>
                <a:srgbClr val="000000"/>
              </a:solidFill>
              <a:highlight>
                <a:srgbClr val="EA90FF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43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Registro 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230" name="Google Shape;230;p43"/>
          <p:cNvGrpSpPr/>
          <p:nvPr/>
        </p:nvGrpSpPr>
        <p:grpSpPr>
          <a:xfrm>
            <a:off x="7928851" y="468323"/>
            <a:ext cx="738900" cy="738900"/>
            <a:chOff x="473351" y="619523"/>
            <a:chExt cx="738900" cy="738900"/>
          </a:xfrm>
        </p:grpSpPr>
        <p:sp>
          <p:nvSpPr>
            <p:cNvPr id="231" name="Google Shape;231;p43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32" name="Google Shape;232;p43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33" name="Google Shape;233;p43"/>
          <p:cNvSpPr txBox="1"/>
          <p:nvPr/>
        </p:nvSpPr>
        <p:spPr>
          <a:xfrm>
            <a:off x="473352" y="1393450"/>
            <a:ext cx="5731500" cy="13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n-U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Para eso necesitamos heredar el formulario de Django y modificarlo a nuestro gusto, desde </a:t>
            </a:r>
            <a:r>
              <a:rPr b="0" i="0" lang="en-US" sz="1350" u="none" cap="none" strike="noStrike">
                <a:solidFill>
                  <a:srgbClr val="000000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forms.py </a:t>
            </a:r>
            <a:r>
              <a:rPr b="0" i="0" lang="en-U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y luego usar “</a:t>
            </a:r>
            <a:r>
              <a:rPr b="0" i="0" lang="en-US" sz="1350" u="none" cap="none" strike="noStrike">
                <a:solidFill>
                  <a:srgbClr val="000000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nuestro</a:t>
            </a:r>
            <a:r>
              <a:rPr b="0" i="0" lang="en-U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” form 👇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34" name="Google Shape;234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76013" y="2334050"/>
            <a:ext cx="6591975" cy="211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44"/>
          <p:cNvSpPr txBox="1"/>
          <p:nvPr/>
        </p:nvSpPr>
        <p:spPr>
          <a:xfrm>
            <a:off x="359458" y="4683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Registro 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240" name="Google Shape;240;p44"/>
          <p:cNvGrpSpPr/>
          <p:nvPr/>
        </p:nvGrpSpPr>
        <p:grpSpPr>
          <a:xfrm>
            <a:off x="7928851" y="468323"/>
            <a:ext cx="738900" cy="738900"/>
            <a:chOff x="473351" y="619523"/>
            <a:chExt cx="738900" cy="738900"/>
          </a:xfrm>
        </p:grpSpPr>
        <p:sp>
          <p:nvSpPr>
            <p:cNvPr id="241" name="Google Shape;241;p44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42" name="Google Shape;242;p44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43" name="Google Shape;243;p44"/>
          <p:cNvSpPr txBox="1"/>
          <p:nvPr/>
        </p:nvSpPr>
        <p:spPr>
          <a:xfrm>
            <a:off x="476250" y="1207224"/>
            <a:ext cx="57315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n-U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Script: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44" name="Google Shape;244;p44"/>
          <p:cNvSpPr txBox="1"/>
          <p:nvPr/>
        </p:nvSpPr>
        <p:spPr>
          <a:xfrm>
            <a:off x="476250" y="1562925"/>
            <a:ext cx="8812500" cy="312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17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50" u="none" cap="none" strike="noStrike">
                <a:solidFill>
                  <a:srgbClr val="569CD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b="0" i="0" lang="en-US" sz="135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1350" u="none" cap="none" strike="noStrike">
                <a:solidFill>
                  <a:srgbClr val="4EC9B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UserRegisterForm</a:t>
            </a:r>
            <a:r>
              <a:rPr b="0" i="0" lang="en-US" sz="135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0" i="0" lang="en-US" sz="1350" u="none" cap="none" strike="noStrike">
                <a:solidFill>
                  <a:srgbClr val="4EC9B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UserCreationForm</a:t>
            </a:r>
            <a:r>
              <a:rPr b="0" i="0" lang="en-US" sz="135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):</a:t>
            </a:r>
            <a:endParaRPr b="0" i="0" sz="1350" u="none" cap="none" strike="noStrike">
              <a:solidFill>
                <a:srgbClr val="000000"/>
              </a:solidFill>
              <a:highlight>
                <a:schemeClr val="dk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1785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0" i="0" lang="en-US" sz="135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    </a:t>
            </a:r>
            <a:r>
              <a:rPr b="0" i="0" lang="en-US" sz="1350" u="none" cap="none" strike="noStrike">
                <a:solidFill>
                  <a:srgbClr val="9CDC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email</a:t>
            </a:r>
            <a:r>
              <a:rPr b="0" i="0" lang="en-US" sz="135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b="0" i="0" lang="en-US" sz="1350" u="none" cap="none" strike="noStrike">
                <a:solidFill>
                  <a:srgbClr val="4EC9B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forms</a:t>
            </a:r>
            <a:r>
              <a:rPr b="0" i="0" lang="en-US" sz="135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0" i="0" lang="en-US" sz="1350" u="none" cap="none" strike="noStrike">
                <a:solidFill>
                  <a:srgbClr val="4EC9B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EmailField</a:t>
            </a:r>
            <a:r>
              <a:rPr b="0" i="0" lang="en-US" sz="135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()</a:t>
            </a:r>
            <a:endParaRPr b="0" i="0" sz="1350" u="none" cap="none" strike="noStrike">
              <a:solidFill>
                <a:srgbClr val="000000"/>
              </a:solidFill>
              <a:highlight>
                <a:schemeClr val="dk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1785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0" i="0" lang="en-US" sz="135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    </a:t>
            </a:r>
            <a:r>
              <a:rPr b="0" i="0" lang="en-US" sz="1350" u="none" cap="none" strike="noStrike">
                <a:solidFill>
                  <a:srgbClr val="9CDC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password1</a:t>
            </a:r>
            <a:r>
              <a:rPr b="0" i="0" lang="en-US" sz="135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b="0" i="0" lang="en-US" sz="1350" u="none" cap="none" strike="noStrike">
                <a:solidFill>
                  <a:srgbClr val="4EC9B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forms</a:t>
            </a:r>
            <a:r>
              <a:rPr b="0" i="0" lang="en-US" sz="135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0" i="0" lang="en-US" sz="1350" u="none" cap="none" strike="noStrike">
                <a:solidFill>
                  <a:srgbClr val="4EC9B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CharField</a:t>
            </a:r>
            <a:r>
              <a:rPr b="0" i="0" lang="en-US" sz="135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0" i="0" lang="en-US" sz="1350" u="none" cap="none" strike="noStrike">
                <a:solidFill>
                  <a:srgbClr val="9CDC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label</a:t>
            </a:r>
            <a:r>
              <a:rPr b="0" i="0" lang="en-US" sz="135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0" i="0" lang="en-US" sz="1350" u="none" cap="none" strike="noStrike">
                <a:solidFill>
                  <a:srgbClr val="CE917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"Contraseña"</a:t>
            </a:r>
            <a:r>
              <a:rPr b="0" i="0" lang="en-US" sz="135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0" i="0" lang="en-US" sz="1350" u="none" cap="none" strike="noStrike">
                <a:solidFill>
                  <a:srgbClr val="9CDC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widget</a:t>
            </a:r>
            <a:r>
              <a:rPr b="0" i="0" lang="en-US" sz="135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0" i="0" lang="en-US" sz="1350" u="none" cap="none" strike="noStrike">
                <a:solidFill>
                  <a:srgbClr val="4EC9B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forms</a:t>
            </a:r>
            <a:r>
              <a:rPr b="0" i="0" lang="en-US" sz="135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0" i="0" lang="en-US" sz="1350" u="none" cap="none" strike="noStrike">
                <a:solidFill>
                  <a:srgbClr val="4EC9B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PasswordInput</a:t>
            </a:r>
            <a:r>
              <a:rPr b="0" i="0" lang="en-US" sz="135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b="0" i="0" sz="1350" u="none" cap="none" strike="noStrike">
              <a:solidFill>
                <a:srgbClr val="000000"/>
              </a:solidFill>
              <a:highlight>
                <a:schemeClr val="dk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1785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0" i="0" lang="en-US" sz="135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    </a:t>
            </a:r>
            <a:r>
              <a:rPr b="0" i="0" lang="en-US" sz="1350" u="none" cap="none" strike="noStrike">
                <a:solidFill>
                  <a:srgbClr val="9CDC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password2</a:t>
            </a:r>
            <a:r>
              <a:rPr b="0" i="0" lang="en-US" sz="135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b="0" i="0" lang="en-US" sz="1350" u="none" cap="none" strike="noStrike">
                <a:solidFill>
                  <a:srgbClr val="4EC9B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forms</a:t>
            </a:r>
            <a:r>
              <a:rPr b="0" i="0" lang="en-US" sz="135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0" i="0" lang="en-US" sz="1350" u="none" cap="none" strike="noStrike">
                <a:solidFill>
                  <a:srgbClr val="4EC9B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CharField</a:t>
            </a:r>
            <a:r>
              <a:rPr b="0" i="0" lang="en-US" sz="135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0" i="0" lang="en-US" sz="1350" u="none" cap="none" strike="noStrike">
                <a:solidFill>
                  <a:srgbClr val="9CDC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label</a:t>
            </a:r>
            <a:r>
              <a:rPr b="0" i="0" lang="en-US" sz="135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0" i="0" lang="en-US" sz="1350" u="none" cap="none" strike="noStrike">
                <a:solidFill>
                  <a:srgbClr val="CE917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"Repetir contraseña"</a:t>
            </a:r>
            <a:r>
              <a:rPr b="0" i="0" lang="en-US" sz="135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0" i="0" lang="en-US" sz="1350" u="none" cap="none" strike="noStrike">
                <a:solidFill>
                  <a:srgbClr val="9CDC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widget</a:t>
            </a:r>
            <a:r>
              <a:rPr b="0" i="0" lang="en-US" sz="135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0" i="0" lang="en-US" sz="1350" u="none" cap="none" strike="noStrike">
                <a:solidFill>
                  <a:srgbClr val="4EC9B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forms</a:t>
            </a:r>
            <a:r>
              <a:rPr b="0" i="0" lang="en-US" sz="135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0" i="0" lang="en-US" sz="1350" u="none" cap="none" strike="noStrike">
                <a:solidFill>
                  <a:srgbClr val="4EC9B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PasswordInput</a:t>
            </a:r>
            <a:r>
              <a:rPr b="0" i="0" lang="en-US" sz="135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b="0" i="0" sz="1350" u="none" cap="none" strike="noStrike">
              <a:solidFill>
                <a:srgbClr val="000000"/>
              </a:solidFill>
              <a:highlight>
                <a:schemeClr val="dk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1785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0" i="0" lang="en-US" sz="135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 </a:t>
            </a:r>
            <a:endParaRPr b="0" i="0" sz="1350" u="none" cap="none" strike="noStrike">
              <a:solidFill>
                <a:srgbClr val="000000"/>
              </a:solidFill>
              <a:highlight>
                <a:schemeClr val="dk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1785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0" i="0" lang="en-US" sz="135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    </a:t>
            </a:r>
            <a:r>
              <a:rPr b="0" i="0" lang="en-US" sz="1350" u="none" cap="none" strike="noStrike">
                <a:solidFill>
                  <a:srgbClr val="569CD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b="0" i="0" lang="en-US" sz="135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1350" u="none" cap="none" strike="noStrike">
                <a:solidFill>
                  <a:srgbClr val="4EC9B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Meta</a:t>
            </a:r>
            <a:r>
              <a:rPr b="0" i="0" lang="en-US" sz="135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endParaRPr b="0" i="0" sz="1350" u="none" cap="none" strike="noStrike">
              <a:solidFill>
                <a:srgbClr val="000000"/>
              </a:solidFill>
              <a:highlight>
                <a:schemeClr val="dk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1785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0" i="0" lang="en-US" sz="135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        </a:t>
            </a:r>
            <a:r>
              <a:rPr b="0" i="0" lang="en-US" sz="1350" u="none" cap="none" strike="noStrike">
                <a:solidFill>
                  <a:srgbClr val="9CDC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model</a:t>
            </a:r>
            <a:r>
              <a:rPr b="0" i="0" lang="en-US" sz="135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b="0" i="0" lang="en-US" sz="1350" u="none" cap="none" strike="noStrike">
                <a:solidFill>
                  <a:srgbClr val="4EC9B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User</a:t>
            </a:r>
            <a:endParaRPr b="0" i="0" sz="1350" u="none" cap="none" strike="noStrike">
              <a:solidFill>
                <a:srgbClr val="000000"/>
              </a:solidFill>
              <a:highlight>
                <a:schemeClr val="dk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1785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0" i="0" lang="en-US" sz="135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        </a:t>
            </a:r>
            <a:r>
              <a:rPr b="0" i="0" lang="en-US" sz="1350" u="none" cap="none" strike="noStrike">
                <a:solidFill>
                  <a:srgbClr val="9CDC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fields</a:t>
            </a:r>
            <a:r>
              <a:rPr b="0" i="0" lang="en-US" sz="135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= [</a:t>
            </a:r>
            <a:r>
              <a:rPr b="0" i="0" lang="en-US" sz="1350" u="none" cap="none" strike="noStrike">
                <a:solidFill>
                  <a:srgbClr val="CE917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'username'</a:t>
            </a:r>
            <a:r>
              <a:rPr b="0" i="0" lang="en-US" sz="135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0" i="0" lang="en-US" sz="1350" u="none" cap="none" strike="noStrike">
                <a:solidFill>
                  <a:srgbClr val="CE917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'email'</a:t>
            </a:r>
            <a:r>
              <a:rPr b="0" i="0" lang="en-US" sz="135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0" i="0" lang="en-US" sz="1350" u="none" cap="none" strike="noStrike">
                <a:solidFill>
                  <a:srgbClr val="CE917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'password1'</a:t>
            </a:r>
            <a:r>
              <a:rPr b="0" i="0" lang="en-US" sz="135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0" i="0" lang="en-US" sz="1350" u="none" cap="none" strike="noStrike">
                <a:solidFill>
                  <a:srgbClr val="CE917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'password2'</a:t>
            </a:r>
            <a:r>
              <a:rPr b="0" i="0" lang="en-US" sz="135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b="0" i="0" sz="1350" u="none" cap="none" strike="noStrike">
              <a:solidFill>
                <a:srgbClr val="000000"/>
              </a:solidFill>
              <a:highlight>
                <a:schemeClr val="dk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1785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0" i="0" lang="en-US" sz="135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        </a:t>
            </a:r>
            <a:r>
              <a:rPr b="0" i="0" lang="en-US" sz="1350" u="none" cap="none" strike="noStrike">
                <a:solidFill>
                  <a:srgbClr val="6A9955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# Saca los mensajes de ayuda</a:t>
            </a:r>
            <a:endParaRPr b="0" i="0" sz="1350" u="none" cap="none" strike="noStrike">
              <a:solidFill>
                <a:srgbClr val="000000"/>
              </a:solidFill>
              <a:highlight>
                <a:schemeClr val="dk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1785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0" i="0" lang="en-US" sz="135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        </a:t>
            </a:r>
            <a:r>
              <a:rPr b="0" i="0" lang="en-US" sz="1350" u="none" cap="none" strike="noStrike">
                <a:solidFill>
                  <a:srgbClr val="9CDC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help_texts</a:t>
            </a:r>
            <a:r>
              <a:rPr b="0" i="0" lang="en-US" sz="135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= {</a:t>
            </a:r>
            <a:r>
              <a:rPr b="0" i="0" lang="en-US" sz="1350" u="none" cap="none" strike="noStrike">
                <a:solidFill>
                  <a:srgbClr val="9CDC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k</a:t>
            </a:r>
            <a:r>
              <a:rPr b="0" i="0" lang="en-US" sz="135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b="0" i="0" lang="en-US" sz="1350" u="none" cap="none" strike="noStrike">
                <a:solidFill>
                  <a:srgbClr val="CE917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""</a:t>
            </a:r>
            <a:r>
              <a:rPr b="0" i="0" lang="en-US" sz="135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1350" u="none" cap="none" strike="noStrike">
                <a:solidFill>
                  <a:srgbClr val="C586C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for</a:t>
            </a:r>
            <a:r>
              <a:rPr b="0" i="0" lang="en-US" sz="135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1350" u="none" cap="none" strike="noStrike">
                <a:solidFill>
                  <a:srgbClr val="9CDC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k</a:t>
            </a:r>
            <a:r>
              <a:rPr b="0" i="0" lang="en-US" sz="135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1350" u="none" cap="none" strike="noStrike">
                <a:solidFill>
                  <a:srgbClr val="C586C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in</a:t>
            </a:r>
            <a:r>
              <a:rPr b="0" i="0" lang="en-US" sz="135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1350" u="none" cap="none" strike="noStrike">
                <a:solidFill>
                  <a:srgbClr val="9CDC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fields</a:t>
            </a:r>
            <a:r>
              <a:rPr b="0" i="0" lang="en-US" sz="135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b="0" i="0" sz="1350" u="none" cap="none" strike="noStrike">
              <a:solidFill>
                <a:srgbClr val="000000"/>
              </a:solidFill>
              <a:highlight>
                <a:schemeClr val="dk1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7"/>
          <p:cNvSpPr txBox="1"/>
          <p:nvPr/>
        </p:nvSpPr>
        <p:spPr>
          <a:xfrm>
            <a:off x="1461300" y="345975"/>
            <a:ext cx="62214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Repositorio Github</a:t>
            </a:r>
            <a:endParaRPr b="1" sz="35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9" name="Google Shape;79;p27"/>
          <p:cNvSpPr/>
          <p:nvPr/>
        </p:nvSpPr>
        <p:spPr>
          <a:xfrm>
            <a:off x="647400" y="1189150"/>
            <a:ext cx="7849200" cy="33174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27"/>
          <p:cNvSpPr txBox="1"/>
          <p:nvPr/>
        </p:nvSpPr>
        <p:spPr>
          <a:xfrm>
            <a:off x="1021500" y="2885850"/>
            <a:ext cx="43005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71475" lvl="0" marL="457200" rtl="0" algn="l">
              <a:spcBef>
                <a:spcPts val="0"/>
              </a:spcBef>
              <a:spcAft>
                <a:spcPts val="0"/>
              </a:spcAft>
              <a:buSzPts val="2250"/>
              <a:buFont typeface="DM Sans"/>
              <a:buChar char="✓"/>
            </a:pPr>
            <a:r>
              <a:rPr lang="en-US" sz="2250" u="sng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  <a:hlinkClick r:id="rId3"/>
              </a:rPr>
              <a:t>Repositorio Python</a:t>
            </a:r>
            <a:endParaRPr sz="22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1" name="Google Shape;81;p27"/>
          <p:cNvSpPr txBox="1"/>
          <p:nvPr/>
        </p:nvSpPr>
        <p:spPr>
          <a:xfrm>
            <a:off x="1021500" y="1728575"/>
            <a:ext cx="57651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DM Sans"/>
                <a:ea typeface="DM Sans"/>
                <a:cs typeface="DM Sans"/>
                <a:sym typeface="DM Sans"/>
              </a:rPr>
              <a:t>Te dejamos el acceso al Repositorio de Github donde encontrarás todo el material complementario y scripts de la clase. </a:t>
            </a:r>
            <a:endParaRPr sz="180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82" name="Google Shape;82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06400" y="2324100"/>
            <a:ext cx="1162050" cy="116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45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Registro 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250" name="Google Shape;250;p45"/>
          <p:cNvGrpSpPr/>
          <p:nvPr/>
        </p:nvGrpSpPr>
        <p:grpSpPr>
          <a:xfrm>
            <a:off x="7928851" y="468323"/>
            <a:ext cx="738900" cy="738900"/>
            <a:chOff x="473351" y="619523"/>
            <a:chExt cx="738900" cy="738900"/>
          </a:xfrm>
        </p:grpSpPr>
        <p:sp>
          <p:nvSpPr>
            <p:cNvPr id="251" name="Google Shape;251;p45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52" name="Google Shape;252;p45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53" name="Google Shape;253;p45"/>
          <p:cNvSpPr txBox="1"/>
          <p:nvPr/>
        </p:nvSpPr>
        <p:spPr>
          <a:xfrm>
            <a:off x="473352" y="1317250"/>
            <a:ext cx="57315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n-U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Y en la vista usamos “</a:t>
            </a:r>
            <a:r>
              <a:rPr b="0" i="0" lang="en-US" sz="1350" u="none" cap="none" strike="noStrike">
                <a:solidFill>
                  <a:srgbClr val="000000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nuestro</a:t>
            </a:r>
            <a:r>
              <a:rPr b="0" i="0" lang="en-U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” form 👇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54" name="Google Shape;254;p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65912" y="1779725"/>
            <a:ext cx="5780226" cy="2843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6"/>
          <p:cNvSpPr txBox="1"/>
          <p:nvPr/>
        </p:nvSpPr>
        <p:spPr>
          <a:xfrm>
            <a:off x="1461300" y="2202300"/>
            <a:ext cx="62214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b="1" lang="en-U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Logout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7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Logout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265" name="Google Shape;265;p47"/>
          <p:cNvGrpSpPr/>
          <p:nvPr/>
        </p:nvGrpSpPr>
        <p:grpSpPr>
          <a:xfrm>
            <a:off x="7928851" y="468323"/>
            <a:ext cx="738900" cy="738900"/>
            <a:chOff x="473351" y="619523"/>
            <a:chExt cx="738900" cy="738900"/>
          </a:xfrm>
        </p:grpSpPr>
        <p:sp>
          <p:nvSpPr>
            <p:cNvPr id="266" name="Google Shape;266;p47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67" name="Google Shape;267;p47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68" name="Google Shape;268;p47"/>
          <p:cNvSpPr txBox="1"/>
          <p:nvPr/>
        </p:nvSpPr>
        <p:spPr>
          <a:xfrm>
            <a:off x="473349" y="1317250"/>
            <a:ext cx="8141100" cy="13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n-U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Django también tiene vistas listas para login y logout, usemos una vista predefinida para el </a:t>
            </a:r>
            <a:r>
              <a:rPr b="0" i="0" lang="en-US" sz="1350" u="none" cap="none" strike="noStrike">
                <a:solidFill>
                  <a:srgbClr val="000000"/>
                </a:solidFill>
                <a:highlight>
                  <a:srgbClr val="83AEFB"/>
                </a:highlight>
                <a:latin typeface="DM Sans"/>
                <a:ea typeface="DM Sans"/>
                <a:cs typeface="DM Sans"/>
                <a:sym typeface="DM Sans"/>
              </a:rPr>
              <a:t>Logout,</a:t>
            </a:r>
            <a:r>
              <a:rPr b="0" i="0" lang="en-US" sz="1350" u="none" cap="none" strike="noStrike">
                <a:solidFill>
                  <a:srgbClr val="000000"/>
                </a:solidFill>
                <a:highlight>
                  <a:schemeClr val="accent1"/>
                </a:highlight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b="0" i="0" lang="en-U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en </a:t>
            </a:r>
            <a:r>
              <a:rPr b="0" i="0" lang="en-US" sz="1350" u="none" cap="none" strike="noStrike">
                <a:solidFill>
                  <a:schemeClr val="lt1"/>
                </a:solidFill>
                <a:highlight>
                  <a:schemeClr val="dk2"/>
                </a:highlight>
                <a:latin typeface="DM Sans"/>
                <a:ea typeface="DM Sans"/>
                <a:cs typeface="DM Sans"/>
                <a:sym typeface="DM Sans"/>
              </a:rPr>
              <a:t>urls.py</a:t>
            </a:r>
            <a:endParaRPr b="0" i="0" sz="1350" u="none" cap="none" strike="noStrike">
              <a:solidFill>
                <a:schemeClr val="lt1"/>
              </a:solidFill>
              <a:highlight>
                <a:schemeClr val="dk2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69" name="Google Shape;269;p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08382" y="2285408"/>
            <a:ext cx="4173094" cy="6009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4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03967" y="3420257"/>
            <a:ext cx="7374884" cy="76505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47"/>
          <p:cNvSpPr txBox="1"/>
          <p:nvPr/>
        </p:nvSpPr>
        <p:spPr>
          <a:xfrm>
            <a:off x="746892" y="2380238"/>
            <a:ext cx="2808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👉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47"/>
          <p:cNvSpPr txBox="1"/>
          <p:nvPr/>
        </p:nvSpPr>
        <p:spPr>
          <a:xfrm>
            <a:off x="-565150" y="3597133"/>
            <a:ext cx="2808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👉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p47"/>
          <p:cNvSpPr txBox="1"/>
          <p:nvPr/>
        </p:nvSpPr>
        <p:spPr>
          <a:xfrm>
            <a:off x="2236750" y="2906618"/>
            <a:ext cx="7004050" cy="2741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17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C586C0"/>
                </a:solidFill>
                <a:latin typeface="Consolas"/>
                <a:ea typeface="Consolas"/>
                <a:cs typeface="Consolas"/>
                <a:sym typeface="Consolas"/>
              </a:rPr>
              <a:t>from</a:t>
            </a:r>
            <a:r>
              <a:rPr b="0" i="0" lang="en-US" sz="14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1400" u="none" cap="none" strike="noStrike">
                <a:solidFill>
                  <a:srgbClr val="4EC9B0"/>
                </a:solidFill>
                <a:latin typeface="Consolas"/>
                <a:ea typeface="Consolas"/>
                <a:cs typeface="Consolas"/>
                <a:sym typeface="Consolas"/>
              </a:rPr>
              <a:t>django</a:t>
            </a:r>
            <a:r>
              <a:rPr b="0" i="0" lang="en-US" sz="14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0" i="0" lang="en-US" sz="1400" u="none" cap="none" strike="noStrike">
                <a:solidFill>
                  <a:srgbClr val="4EC9B0"/>
                </a:solidFill>
                <a:latin typeface="Consolas"/>
                <a:ea typeface="Consolas"/>
                <a:cs typeface="Consolas"/>
                <a:sym typeface="Consolas"/>
              </a:rPr>
              <a:t>contrib</a:t>
            </a:r>
            <a:r>
              <a:rPr b="0" i="0" lang="en-US" sz="14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0" i="0" lang="en-US" sz="1400" u="none" cap="none" strike="noStrike">
                <a:solidFill>
                  <a:srgbClr val="4EC9B0"/>
                </a:solidFill>
                <a:latin typeface="Consolas"/>
                <a:ea typeface="Consolas"/>
                <a:cs typeface="Consolas"/>
                <a:sym typeface="Consolas"/>
              </a:rPr>
              <a:t>auth</a:t>
            </a:r>
            <a:r>
              <a:rPr b="0" i="0" lang="en-US" sz="14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0" i="0" lang="en-US" sz="1400" u="none" cap="none" strike="noStrike">
                <a:solidFill>
                  <a:srgbClr val="4EC9B0"/>
                </a:solidFill>
                <a:latin typeface="Consolas"/>
                <a:ea typeface="Consolas"/>
                <a:cs typeface="Consolas"/>
                <a:sym typeface="Consolas"/>
              </a:rPr>
              <a:t>views</a:t>
            </a:r>
            <a:r>
              <a:rPr b="0" i="0" lang="en-US" sz="14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1400" u="none" cap="none" strike="noStrike">
                <a:solidFill>
                  <a:srgbClr val="C586C0"/>
                </a:solidFill>
                <a:latin typeface="Consolas"/>
                <a:ea typeface="Consolas"/>
                <a:cs typeface="Consolas"/>
                <a:sym typeface="Consolas"/>
              </a:rPr>
              <a:t>import</a:t>
            </a:r>
            <a:r>
              <a:rPr b="0" i="0" lang="en-US" sz="14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1400" u="none" cap="none" strike="noStrike">
                <a:solidFill>
                  <a:srgbClr val="4EC9B0"/>
                </a:solidFill>
                <a:latin typeface="Consolas"/>
                <a:ea typeface="Consolas"/>
                <a:cs typeface="Consolas"/>
                <a:sym typeface="Consolas"/>
              </a:rPr>
              <a:t>LogoutView</a:t>
            </a:r>
            <a:endParaRPr b="0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" name="Google Shape;274;p47"/>
          <p:cNvSpPr txBox="1"/>
          <p:nvPr/>
        </p:nvSpPr>
        <p:spPr>
          <a:xfrm>
            <a:off x="128057" y="4287776"/>
            <a:ext cx="9346141" cy="2741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17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path</a:t>
            </a:r>
            <a:r>
              <a:rPr b="0" i="0" lang="en-US" sz="14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0" i="0" lang="en-US" sz="1400" u="none" cap="none" strike="noStrike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'logout'</a:t>
            </a:r>
            <a:r>
              <a:rPr b="0" i="0" lang="en-US" sz="14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0" i="0" lang="en-US" sz="1400" u="none" cap="none" strike="noStrike">
                <a:solidFill>
                  <a:srgbClr val="4EC9B0"/>
                </a:solidFill>
                <a:latin typeface="Consolas"/>
                <a:ea typeface="Consolas"/>
                <a:cs typeface="Consolas"/>
                <a:sym typeface="Consolas"/>
              </a:rPr>
              <a:t>LogoutView</a:t>
            </a:r>
            <a:r>
              <a:rPr b="0" i="0" lang="en-US" sz="14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0" i="0" lang="en-US" sz="1400" u="none" cap="none" strike="noStrike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as_view</a:t>
            </a:r>
            <a:r>
              <a:rPr b="0" i="0" lang="en-US" sz="14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0" i="0" lang="en-US" sz="1400" u="none" cap="none" strike="noStrike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template_name</a:t>
            </a:r>
            <a:r>
              <a:rPr b="0" i="0" lang="en-US" sz="14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0" i="0" lang="en-US" sz="1400" u="none" cap="none" strike="noStrike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'AppCoder/logout.html'</a:t>
            </a:r>
            <a:r>
              <a:rPr b="0" i="0" lang="en-US" sz="14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), </a:t>
            </a:r>
            <a:r>
              <a:rPr b="0" i="0" lang="en-US" sz="1400" u="none" cap="none" strike="noStrike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b="0" i="0" lang="en-US" sz="14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0" i="0" lang="en-US" sz="1400" u="none" cap="none" strike="noStrike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'Logout'</a:t>
            </a:r>
            <a:r>
              <a:rPr b="0" i="0" lang="en-US" sz="14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),</a:t>
            </a:r>
            <a:endParaRPr b="0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8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Logout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280" name="Google Shape;280;p48"/>
          <p:cNvGrpSpPr/>
          <p:nvPr/>
        </p:nvGrpSpPr>
        <p:grpSpPr>
          <a:xfrm>
            <a:off x="7928851" y="468323"/>
            <a:ext cx="738900" cy="738900"/>
            <a:chOff x="473351" y="619523"/>
            <a:chExt cx="738900" cy="738900"/>
          </a:xfrm>
        </p:grpSpPr>
        <p:sp>
          <p:nvSpPr>
            <p:cNvPr id="281" name="Google Shape;281;p48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82" name="Google Shape;282;p48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83" name="Google Shape;283;p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3350" y="1672025"/>
            <a:ext cx="5001374" cy="2710549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48"/>
          <p:cNvSpPr txBox="1"/>
          <p:nvPr/>
        </p:nvSpPr>
        <p:spPr>
          <a:xfrm>
            <a:off x="5474725" y="2675250"/>
            <a:ext cx="30000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n-U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Creamos el </a:t>
            </a:r>
            <a:r>
              <a:rPr b="0" i="0" lang="en-US" sz="1350" u="none" cap="none" strike="noStrike">
                <a:solidFill>
                  <a:srgbClr val="000000"/>
                </a:solidFill>
                <a:highlight>
                  <a:srgbClr val="83AEFB"/>
                </a:highlight>
                <a:latin typeface="DM Sans"/>
                <a:ea typeface="DM Sans"/>
                <a:cs typeface="DM Sans"/>
                <a:sym typeface="DM Sans"/>
              </a:rPr>
              <a:t>logout.html </a:t>
            </a:r>
            <a:r>
              <a:rPr b="0" i="0" lang="en-U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😮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9"/>
          <p:cNvSpPr txBox="1"/>
          <p:nvPr/>
        </p:nvSpPr>
        <p:spPr>
          <a:xfrm>
            <a:off x="383525" y="170437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Logout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290" name="Google Shape;290;p49"/>
          <p:cNvGrpSpPr/>
          <p:nvPr/>
        </p:nvGrpSpPr>
        <p:grpSpPr>
          <a:xfrm>
            <a:off x="7928851" y="468323"/>
            <a:ext cx="738900" cy="738900"/>
            <a:chOff x="473351" y="619523"/>
            <a:chExt cx="738900" cy="738900"/>
          </a:xfrm>
        </p:grpSpPr>
        <p:sp>
          <p:nvSpPr>
            <p:cNvPr id="291" name="Google Shape;291;p49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92" name="Google Shape;292;p49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93" name="Google Shape;293;p49"/>
          <p:cNvSpPr txBox="1"/>
          <p:nvPr/>
        </p:nvSpPr>
        <p:spPr>
          <a:xfrm>
            <a:off x="419100" y="935460"/>
            <a:ext cx="9080400" cy="40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17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80808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&lt;!</a:t>
            </a:r>
            <a:r>
              <a:rPr b="0" i="0" lang="en-US" sz="1200" u="none" cap="none" strike="noStrike">
                <a:solidFill>
                  <a:srgbClr val="569CD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DOCTYPE</a:t>
            </a:r>
            <a:r>
              <a:rPr b="0" i="0" lang="en-US" sz="120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1200" u="none" cap="none" strike="noStrike">
                <a:solidFill>
                  <a:srgbClr val="9CDC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html</a:t>
            </a:r>
            <a:r>
              <a:rPr b="0" i="0" lang="en-US" sz="1200" u="none" cap="none" strike="noStrike">
                <a:solidFill>
                  <a:srgbClr val="80808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b="0" i="0" sz="1200" u="none" cap="none" strike="noStrike">
              <a:solidFill>
                <a:srgbClr val="000000"/>
              </a:solidFill>
              <a:highlight>
                <a:schemeClr val="dk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1785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80808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b="0" i="0" lang="en-US" sz="1200" u="none" cap="none" strike="noStrike">
                <a:solidFill>
                  <a:srgbClr val="569CD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html</a:t>
            </a:r>
            <a:r>
              <a:rPr b="0" i="0" lang="en-US" sz="120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1200" u="none" cap="none" strike="noStrike">
                <a:solidFill>
                  <a:srgbClr val="9CDC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lang</a:t>
            </a:r>
            <a:r>
              <a:rPr b="0" i="0" lang="en-US" sz="120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0" i="0" lang="en-US" sz="1200" u="none" cap="none" strike="noStrike">
                <a:solidFill>
                  <a:srgbClr val="CE917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"en"</a:t>
            </a:r>
            <a:r>
              <a:rPr b="0" i="0" lang="en-US" sz="1200" u="none" cap="none" strike="noStrike">
                <a:solidFill>
                  <a:srgbClr val="80808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b="0" i="0" sz="1200" u="none" cap="none" strike="noStrike">
              <a:solidFill>
                <a:srgbClr val="000000"/>
              </a:solidFill>
              <a:highlight>
                <a:schemeClr val="dk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1785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80808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b="0" i="0" lang="en-US" sz="1200" u="none" cap="none" strike="noStrike">
                <a:solidFill>
                  <a:srgbClr val="569CD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head</a:t>
            </a:r>
            <a:r>
              <a:rPr b="0" i="0" lang="en-US" sz="1200" u="none" cap="none" strike="noStrike">
                <a:solidFill>
                  <a:srgbClr val="80808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b="0" i="0" sz="1200" u="none" cap="none" strike="noStrike">
              <a:solidFill>
                <a:srgbClr val="000000"/>
              </a:solidFill>
              <a:highlight>
                <a:schemeClr val="dk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1785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    </a:t>
            </a:r>
            <a:r>
              <a:rPr b="0" i="0" lang="en-US" sz="1200" u="none" cap="none" strike="noStrike">
                <a:solidFill>
                  <a:srgbClr val="80808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b="0" i="0" lang="en-US" sz="1200" u="none" cap="none" strike="noStrike">
                <a:solidFill>
                  <a:srgbClr val="569CD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meta</a:t>
            </a:r>
            <a:r>
              <a:rPr b="0" i="0" lang="en-US" sz="120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1200" u="none" cap="none" strike="noStrike">
                <a:solidFill>
                  <a:srgbClr val="9CDC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charset</a:t>
            </a:r>
            <a:r>
              <a:rPr b="0" i="0" lang="en-US" sz="120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0" i="0" lang="en-US" sz="1200" u="none" cap="none" strike="noStrike">
                <a:solidFill>
                  <a:srgbClr val="CE917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"UTF-8"</a:t>
            </a:r>
            <a:r>
              <a:rPr b="0" i="0" lang="en-US" sz="1200" u="none" cap="none" strike="noStrike">
                <a:solidFill>
                  <a:srgbClr val="80808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b="0" i="0" sz="1200" u="none" cap="none" strike="noStrike">
              <a:solidFill>
                <a:srgbClr val="000000"/>
              </a:solidFill>
              <a:highlight>
                <a:schemeClr val="dk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1785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    </a:t>
            </a:r>
            <a:r>
              <a:rPr b="0" i="0" lang="en-US" sz="1200" u="none" cap="none" strike="noStrike">
                <a:solidFill>
                  <a:srgbClr val="80808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b="0" i="0" lang="en-US" sz="1200" u="none" cap="none" strike="noStrike">
                <a:solidFill>
                  <a:srgbClr val="569CD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meta</a:t>
            </a:r>
            <a:r>
              <a:rPr b="0" i="0" lang="en-US" sz="120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1200" u="none" cap="none" strike="noStrike">
                <a:solidFill>
                  <a:srgbClr val="9CDC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http-equiv</a:t>
            </a:r>
            <a:r>
              <a:rPr b="0" i="0" lang="en-US" sz="120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0" i="0" lang="en-US" sz="1200" u="none" cap="none" strike="noStrike">
                <a:solidFill>
                  <a:srgbClr val="CE917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"X-UA-Compatible"</a:t>
            </a:r>
            <a:r>
              <a:rPr b="0" i="0" lang="en-US" sz="120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1200" u="none" cap="none" strike="noStrike">
                <a:solidFill>
                  <a:srgbClr val="9CDC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content</a:t>
            </a:r>
            <a:r>
              <a:rPr b="0" i="0" lang="en-US" sz="120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0" i="0" lang="en-US" sz="1200" u="none" cap="none" strike="noStrike">
                <a:solidFill>
                  <a:srgbClr val="CE917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"IE=edge"</a:t>
            </a:r>
            <a:r>
              <a:rPr b="0" i="0" lang="en-US" sz="1200" u="none" cap="none" strike="noStrike">
                <a:solidFill>
                  <a:srgbClr val="80808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b="0" i="0" sz="1200" u="none" cap="none" strike="noStrike">
              <a:solidFill>
                <a:srgbClr val="000000"/>
              </a:solidFill>
              <a:highlight>
                <a:schemeClr val="dk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1785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    </a:t>
            </a:r>
            <a:r>
              <a:rPr b="0" i="0" lang="en-US" sz="1200" u="none" cap="none" strike="noStrike">
                <a:solidFill>
                  <a:srgbClr val="80808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b="0" i="0" lang="en-US" sz="1200" u="none" cap="none" strike="noStrike">
                <a:solidFill>
                  <a:srgbClr val="569CD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meta</a:t>
            </a:r>
            <a:r>
              <a:rPr b="0" i="0" lang="en-US" sz="120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1200" u="none" cap="none" strike="noStrike">
                <a:solidFill>
                  <a:srgbClr val="9CDC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b="0" i="0" lang="en-US" sz="120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0" i="0" lang="en-US" sz="1200" u="none" cap="none" strike="noStrike">
                <a:solidFill>
                  <a:srgbClr val="CE917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"viewport"</a:t>
            </a:r>
            <a:r>
              <a:rPr b="0" i="0" lang="en-US" sz="120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1200" u="none" cap="none" strike="noStrike">
                <a:solidFill>
                  <a:srgbClr val="9CDC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content</a:t>
            </a:r>
            <a:r>
              <a:rPr b="0" i="0" lang="en-US" sz="120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0" i="0" lang="en-US" sz="1200" u="none" cap="none" strike="noStrike">
                <a:solidFill>
                  <a:srgbClr val="CE917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"width=device-width, initial-scale=1.0"</a:t>
            </a:r>
            <a:r>
              <a:rPr b="0" i="0" lang="en-US" sz="1200" u="none" cap="none" strike="noStrike">
                <a:solidFill>
                  <a:srgbClr val="80808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b="0" i="0" sz="1200" u="none" cap="none" strike="noStrike">
              <a:solidFill>
                <a:srgbClr val="000000"/>
              </a:solidFill>
              <a:highlight>
                <a:schemeClr val="dk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1785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    </a:t>
            </a:r>
            <a:r>
              <a:rPr b="0" i="0" lang="en-US" sz="1200" u="none" cap="none" strike="noStrike">
                <a:solidFill>
                  <a:srgbClr val="80808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b="0" i="0" lang="en-US" sz="1200" u="none" cap="none" strike="noStrike">
                <a:solidFill>
                  <a:srgbClr val="569CD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title</a:t>
            </a:r>
            <a:r>
              <a:rPr b="0" i="0" lang="en-US" sz="1200" u="none" cap="none" strike="noStrike">
                <a:solidFill>
                  <a:srgbClr val="80808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b="0" i="0" lang="en-US" sz="120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Document</a:t>
            </a:r>
            <a:r>
              <a:rPr b="0" i="0" lang="en-US" sz="1200" u="none" cap="none" strike="noStrike">
                <a:solidFill>
                  <a:srgbClr val="80808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b="0" i="0" lang="en-US" sz="1200" u="none" cap="none" strike="noStrike">
                <a:solidFill>
                  <a:srgbClr val="569CD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title</a:t>
            </a:r>
            <a:r>
              <a:rPr b="0" i="0" lang="en-US" sz="1200" u="none" cap="none" strike="noStrike">
                <a:solidFill>
                  <a:srgbClr val="80808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b="0" i="0" sz="1200" u="none" cap="none" strike="noStrike">
              <a:solidFill>
                <a:srgbClr val="000000"/>
              </a:solidFill>
              <a:highlight>
                <a:schemeClr val="dk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1785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80808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b="0" i="0" lang="en-US" sz="1200" u="none" cap="none" strike="noStrike">
                <a:solidFill>
                  <a:srgbClr val="569CD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head</a:t>
            </a:r>
            <a:r>
              <a:rPr b="0" i="0" lang="en-US" sz="1200" u="none" cap="none" strike="noStrike">
                <a:solidFill>
                  <a:srgbClr val="80808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b="0" i="0" sz="1200" u="none" cap="none" strike="noStrike">
              <a:solidFill>
                <a:srgbClr val="000000"/>
              </a:solidFill>
              <a:highlight>
                <a:schemeClr val="dk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1785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80808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b="0" i="0" lang="en-US" sz="1200" u="none" cap="none" strike="noStrike">
                <a:solidFill>
                  <a:srgbClr val="569CD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body</a:t>
            </a:r>
            <a:r>
              <a:rPr b="0" i="0" lang="en-US" sz="1200" u="none" cap="none" strike="noStrike">
                <a:solidFill>
                  <a:srgbClr val="80808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b="0" i="0" sz="1200" u="none" cap="none" strike="noStrike">
              <a:solidFill>
                <a:srgbClr val="000000"/>
              </a:solidFill>
              <a:highlight>
                <a:schemeClr val="dk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1785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    </a:t>
            </a:r>
            <a:endParaRPr b="0" i="0" sz="1200" u="none" cap="none" strike="noStrike">
              <a:solidFill>
                <a:srgbClr val="000000"/>
              </a:solidFill>
              <a:highlight>
                <a:schemeClr val="dk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1785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    </a:t>
            </a:r>
            <a:r>
              <a:rPr b="0" i="0" lang="en-US" sz="1200" u="none" cap="none" strike="noStrike">
                <a:solidFill>
                  <a:srgbClr val="80808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b="0" i="0" lang="en-US" sz="1200" u="none" cap="none" strike="noStrike">
                <a:solidFill>
                  <a:srgbClr val="569CD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h1</a:t>
            </a:r>
            <a:r>
              <a:rPr b="0" i="0" lang="en-US" sz="1200" u="none" cap="none" strike="noStrike">
                <a:solidFill>
                  <a:srgbClr val="80808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b="0" i="0" lang="en-US" sz="120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Te has deslogueado...</a:t>
            </a:r>
            <a:r>
              <a:rPr b="0" i="0" lang="en-US" sz="1200" u="none" cap="none" strike="noStrike">
                <a:solidFill>
                  <a:srgbClr val="80808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b="0" i="0" lang="en-US" sz="1200" u="none" cap="none" strike="noStrike">
                <a:solidFill>
                  <a:srgbClr val="569CD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h1</a:t>
            </a:r>
            <a:r>
              <a:rPr b="0" i="0" lang="en-US" sz="1200" u="none" cap="none" strike="noStrike">
                <a:solidFill>
                  <a:srgbClr val="80808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b="0" i="0" sz="1200" u="none" cap="none" strike="noStrike">
              <a:solidFill>
                <a:srgbClr val="000000"/>
              </a:solidFill>
              <a:highlight>
                <a:schemeClr val="dk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1785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 </a:t>
            </a:r>
            <a:endParaRPr b="0" i="0" sz="1200" u="none" cap="none" strike="noStrike">
              <a:solidFill>
                <a:srgbClr val="000000"/>
              </a:solidFill>
              <a:highlight>
                <a:schemeClr val="dk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1785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80808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b="0" i="0" lang="en-US" sz="1200" u="none" cap="none" strike="noStrike">
                <a:solidFill>
                  <a:srgbClr val="569CD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body</a:t>
            </a:r>
            <a:r>
              <a:rPr b="0" i="0" lang="en-US" sz="1200" u="none" cap="none" strike="noStrike">
                <a:solidFill>
                  <a:srgbClr val="80808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b="0" i="0" sz="1200" u="none" cap="none" strike="noStrike">
              <a:solidFill>
                <a:srgbClr val="000000"/>
              </a:solidFill>
              <a:highlight>
                <a:schemeClr val="dk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1785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80808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b="0" i="0" lang="en-US" sz="1200" u="none" cap="none" strike="noStrike">
                <a:solidFill>
                  <a:srgbClr val="569CD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html</a:t>
            </a:r>
            <a:r>
              <a:rPr b="0" i="0" lang="en-US" sz="1200" u="none" cap="none" strike="noStrike">
                <a:solidFill>
                  <a:srgbClr val="80808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b="0" i="0" sz="1200" u="none" cap="none" strike="noStrike">
              <a:solidFill>
                <a:srgbClr val="000000"/>
              </a:solidFill>
              <a:highlight>
                <a:schemeClr val="dk1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4" name="Google Shape;294;p49"/>
          <p:cNvSpPr txBox="1"/>
          <p:nvPr/>
        </p:nvSpPr>
        <p:spPr>
          <a:xfrm>
            <a:off x="5829301" y="314553"/>
            <a:ext cx="474980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Script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50"/>
          <p:cNvSpPr txBox="1"/>
          <p:nvPr/>
        </p:nvSpPr>
        <p:spPr>
          <a:xfrm>
            <a:off x="501450" y="576187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n-U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Accesos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300" name="Google Shape;300;p50"/>
          <p:cNvGrpSpPr/>
          <p:nvPr/>
        </p:nvGrpSpPr>
        <p:grpSpPr>
          <a:xfrm>
            <a:off x="7928851" y="468323"/>
            <a:ext cx="738900" cy="738900"/>
            <a:chOff x="473351" y="619523"/>
            <a:chExt cx="738900" cy="738900"/>
          </a:xfrm>
        </p:grpSpPr>
        <p:sp>
          <p:nvSpPr>
            <p:cNvPr id="301" name="Google Shape;301;p50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02" name="Google Shape;302;p50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03" name="Google Shape;303;p50"/>
          <p:cNvSpPr txBox="1"/>
          <p:nvPr/>
        </p:nvSpPr>
        <p:spPr>
          <a:xfrm>
            <a:off x="5923351" y="576178"/>
            <a:ext cx="4749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Script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p50"/>
          <p:cNvSpPr txBox="1"/>
          <p:nvPr/>
        </p:nvSpPr>
        <p:spPr>
          <a:xfrm>
            <a:off x="501450" y="1652225"/>
            <a:ext cx="6452100" cy="16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latin typeface="DM Sans"/>
                <a:ea typeface="DM Sans"/>
                <a:cs typeface="DM Sans"/>
                <a:sym typeface="DM Sans"/>
              </a:rPr>
              <a:t>Al generar estas vistas de Login, Registro y Logout debemos darles una forma de acceso a las mismas. Estos accesos los agregamos al nav como los demas.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US" sz="105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-US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-US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05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"btn btn-primary"</a:t>
            </a:r>
            <a:r>
              <a:rPr lang="en-US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href</a:t>
            </a:r>
            <a:r>
              <a:rPr lang="en-US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05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US" sz="105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{% </a:t>
            </a:r>
            <a:r>
              <a:rPr lang="en-US" sz="1050">
                <a:solidFill>
                  <a:srgbClr val="C586C0"/>
                </a:solidFill>
                <a:latin typeface="Consolas"/>
                <a:ea typeface="Consolas"/>
                <a:cs typeface="Consolas"/>
                <a:sym typeface="Consolas"/>
              </a:rPr>
              <a:t>url</a:t>
            </a:r>
            <a:r>
              <a:rPr lang="en-US" sz="105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'Login'</a:t>
            </a:r>
            <a:r>
              <a:rPr lang="en-US" sz="105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 %}</a:t>
            </a:r>
            <a:r>
              <a:rPr lang="en-US" sz="105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US" sz="105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-US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Login</a:t>
            </a:r>
            <a:r>
              <a:rPr lang="en-US" sz="105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en-US" sz="105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-US" sz="105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050">
              <a:solidFill>
                <a:srgbClr val="80808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US" sz="105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-US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-US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05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"btn btn-primary"</a:t>
            </a:r>
            <a:r>
              <a:rPr lang="en-US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href</a:t>
            </a:r>
            <a:r>
              <a:rPr lang="en-US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05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US" sz="105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{% </a:t>
            </a:r>
            <a:r>
              <a:rPr lang="en-US" sz="1050">
                <a:solidFill>
                  <a:srgbClr val="C586C0"/>
                </a:solidFill>
                <a:latin typeface="Consolas"/>
                <a:ea typeface="Consolas"/>
                <a:cs typeface="Consolas"/>
                <a:sym typeface="Consolas"/>
              </a:rPr>
              <a:t>url</a:t>
            </a:r>
            <a:r>
              <a:rPr lang="en-US" sz="105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'Register'</a:t>
            </a:r>
            <a:r>
              <a:rPr lang="en-US" sz="105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 %}</a:t>
            </a:r>
            <a:r>
              <a:rPr lang="en-US" sz="105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US" sz="105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-US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Registro</a:t>
            </a:r>
            <a:r>
              <a:rPr lang="en-US" sz="105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en-US" sz="105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-US" sz="105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050">
              <a:solidFill>
                <a:srgbClr val="80808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US" sz="105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-US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-US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05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"btn btn-primary"</a:t>
            </a:r>
            <a:r>
              <a:rPr lang="en-US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href</a:t>
            </a:r>
            <a:r>
              <a:rPr lang="en-US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05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US" sz="105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{% </a:t>
            </a:r>
            <a:r>
              <a:rPr lang="en-US" sz="1050">
                <a:solidFill>
                  <a:srgbClr val="C586C0"/>
                </a:solidFill>
                <a:latin typeface="Consolas"/>
                <a:ea typeface="Consolas"/>
                <a:cs typeface="Consolas"/>
                <a:sym typeface="Consolas"/>
              </a:rPr>
              <a:t>url</a:t>
            </a:r>
            <a:r>
              <a:rPr lang="en-US" sz="105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'Logout'</a:t>
            </a:r>
            <a:r>
              <a:rPr lang="en-US" sz="105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 %}</a:t>
            </a:r>
            <a:r>
              <a:rPr lang="en-US" sz="105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US" sz="105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-US" sz="10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Logout</a:t>
            </a:r>
            <a:r>
              <a:rPr lang="en-US" sz="105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en-US" sz="105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-US" sz="105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51"/>
          <p:cNvSpPr txBox="1"/>
          <p:nvPr/>
        </p:nvSpPr>
        <p:spPr>
          <a:xfrm>
            <a:off x="1404863" y="22023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4000" u="none" cap="none" strike="noStrike">
                <a:solidFill>
                  <a:srgbClr val="EA90FF"/>
                </a:solidFill>
                <a:latin typeface="DM Sans"/>
                <a:ea typeface="DM Sans"/>
                <a:cs typeface="DM Sans"/>
                <a:sym typeface="DM Sans"/>
              </a:rPr>
              <a:t>Mixin y Decoradores</a:t>
            </a:r>
            <a:endParaRPr b="1" i="0" sz="4000" u="none" cap="none" strike="noStrike">
              <a:solidFill>
                <a:srgbClr val="EA90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52"/>
          <p:cNvSpPr txBox="1"/>
          <p:nvPr/>
        </p:nvSpPr>
        <p:spPr>
          <a:xfrm>
            <a:off x="1461300" y="22023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n-U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Mixin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53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Mixin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20" name="Google Shape;320;p53"/>
          <p:cNvSpPr txBox="1"/>
          <p:nvPr/>
        </p:nvSpPr>
        <p:spPr>
          <a:xfrm>
            <a:off x="473350" y="1908175"/>
            <a:ext cx="3834600" cy="12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n-U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Es posible que solo personas con login puedan ver nuestra página web, para ello existen los </a:t>
            </a:r>
            <a:r>
              <a:rPr b="0" i="0" lang="en-US" sz="1350" u="none" cap="none" strike="noStrike">
                <a:solidFill>
                  <a:srgbClr val="000000"/>
                </a:solidFill>
                <a:highlight>
                  <a:srgbClr val="83AEFB"/>
                </a:highlight>
                <a:latin typeface="DM Sans"/>
                <a:ea typeface="DM Sans"/>
                <a:cs typeface="DM Sans"/>
                <a:sym typeface="DM Sans"/>
              </a:rPr>
              <a:t>mixin</a:t>
            </a:r>
            <a:r>
              <a:rPr b="0" i="0" lang="en-U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y los</a:t>
            </a:r>
            <a:r>
              <a:rPr b="0" i="0" lang="en-US" sz="1350" u="none" cap="none" strike="noStrike">
                <a:solidFill>
                  <a:srgbClr val="000000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b="0" i="0" lang="en-US" sz="1350" u="none" cap="none" strike="noStrike">
                <a:solidFill>
                  <a:srgbClr val="000000"/>
                </a:solidFill>
                <a:highlight>
                  <a:srgbClr val="83AEFB"/>
                </a:highlight>
                <a:latin typeface="DM Sans"/>
                <a:ea typeface="DM Sans"/>
                <a:cs typeface="DM Sans"/>
                <a:sym typeface="DM Sans"/>
              </a:rPr>
              <a:t>decoradores</a:t>
            </a:r>
            <a:r>
              <a:rPr b="0" i="0" lang="en-U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 que tienen como función validar lógica en nuestras views.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21" name="Google Shape;321;p53"/>
          <p:cNvSpPr txBox="1"/>
          <p:nvPr/>
        </p:nvSpPr>
        <p:spPr>
          <a:xfrm>
            <a:off x="4603775" y="1831975"/>
            <a:ext cx="3834600" cy="24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Si deseas  que solo se pueda acceder a una Clase estando logueado podemos usar Mixin de Django: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1350" u="none" cap="none" strike="noStrike">
                <a:solidFill>
                  <a:schemeClr val="lt1"/>
                </a:solidFill>
                <a:highlight>
                  <a:srgbClr val="888888"/>
                </a:highlight>
                <a:latin typeface="DM Sans"/>
                <a:ea typeface="DM Sans"/>
                <a:cs typeface="DM Sans"/>
                <a:sym typeface="DM Sans"/>
              </a:rPr>
              <a:t>from django.contrib.auth.mixins import LoginRequiredMixin</a:t>
            </a:r>
            <a:endParaRPr b="1" i="0" sz="1350" u="none" cap="none" strike="noStrike">
              <a:solidFill>
                <a:schemeClr val="lt1"/>
              </a:solidFill>
              <a:highlight>
                <a:srgbClr val="888888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1350" u="none" cap="none" strike="noStrike">
              <a:solidFill>
                <a:schemeClr val="lt1"/>
              </a:solidFill>
              <a:highlight>
                <a:srgbClr val="888888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1350" u="none" cap="none" strike="noStrike">
                <a:solidFill>
                  <a:schemeClr val="lt1"/>
                </a:solidFill>
                <a:highlight>
                  <a:srgbClr val="888888"/>
                </a:highlight>
                <a:latin typeface="DM Sans"/>
                <a:ea typeface="DM Sans"/>
                <a:cs typeface="DM Sans"/>
                <a:sym typeface="DM Sans"/>
              </a:rPr>
              <a:t>class ClaseQueNecesitaLogin (LoginRequiredMixin):</a:t>
            </a:r>
            <a:endParaRPr b="1" i="0" sz="1350" u="none" cap="none" strike="noStrike">
              <a:solidFill>
                <a:schemeClr val="lt1"/>
              </a:solidFill>
              <a:highlight>
                <a:srgbClr val="888888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highlight>
                <a:srgbClr val="EEFF41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350" u="none" cap="none" strike="noStrike">
                <a:solidFill>
                  <a:schemeClr val="dk1"/>
                </a:solidFill>
                <a:highlight>
                  <a:srgbClr val="83AEFB"/>
                </a:highlight>
                <a:latin typeface="DM Sans"/>
                <a:ea typeface="DM Sans"/>
                <a:cs typeface="DM Sans"/>
                <a:sym typeface="DM Sans"/>
              </a:rPr>
              <a:t>💃 ¡Listo!, solo podrán hacer uso de la clase los usuarios registrados.</a:t>
            </a:r>
            <a:endParaRPr b="0" i="0" sz="1350" u="none" cap="none" strike="noStrike">
              <a:solidFill>
                <a:srgbClr val="000000"/>
              </a:solidFill>
              <a:highlight>
                <a:srgbClr val="83AEFB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322" name="Google Shape;322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751" y="3269650"/>
            <a:ext cx="1321400" cy="132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54"/>
          <p:cNvSpPr txBox="1"/>
          <p:nvPr/>
        </p:nvSpPr>
        <p:spPr>
          <a:xfrm>
            <a:off x="1461300" y="22023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Decoradores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8"/>
          <p:cNvSpPr txBox="1"/>
          <p:nvPr/>
        </p:nvSpPr>
        <p:spPr>
          <a:xfrm>
            <a:off x="1404863" y="22023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4000" u="none" cap="none" strike="noStrike">
                <a:solidFill>
                  <a:schemeClr val="accent6"/>
                </a:solidFill>
                <a:latin typeface="DM Sans"/>
                <a:ea typeface="DM Sans"/>
                <a:cs typeface="DM Sans"/>
                <a:sym typeface="DM Sans"/>
              </a:rPr>
              <a:t>Login - </a:t>
            </a:r>
            <a:r>
              <a:rPr b="1" i="0" lang="en-US" sz="40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Registro - </a:t>
            </a:r>
            <a:r>
              <a:rPr b="1" i="0" lang="en-US" sz="4000" u="none" cap="none" strike="noStrike">
                <a:solidFill>
                  <a:schemeClr val="accent6"/>
                </a:solidFill>
                <a:latin typeface="DM Sans"/>
                <a:ea typeface="DM Sans"/>
                <a:cs typeface="DM Sans"/>
                <a:sym typeface="DM Sans"/>
              </a:rPr>
              <a:t>Logout</a:t>
            </a:r>
            <a:endParaRPr b="1" i="0" sz="4000" u="none" cap="none" strike="noStrike">
              <a:solidFill>
                <a:schemeClr val="accent6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55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Decoradores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33" name="Google Shape;333;p55"/>
          <p:cNvSpPr txBox="1"/>
          <p:nvPr/>
        </p:nvSpPr>
        <p:spPr>
          <a:xfrm>
            <a:off x="4925300" y="2143700"/>
            <a:ext cx="3501900" cy="14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Nos sirven para</a:t>
            </a:r>
            <a:r>
              <a:rPr b="0" i="0" lang="en-US" sz="135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b="0" i="0" lang="en-US" sz="1350" u="none" cap="none" strike="noStrike">
                <a:solidFill>
                  <a:schemeClr val="dk1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validar identidad</a:t>
            </a:r>
            <a:r>
              <a:rPr b="0" i="0" lang="en-US" sz="1350" u="none" cap="none" strike="noStrike">
                <a:solidFill>
                  <a:schemeClr val="dk1"/>
                </a:solidFill>
                <a:highlight>
                  <a:schemeClr val="accent1"/>
                </a:highlight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b="0" i="0" lang="en-U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rápidamente, pero están más orientados a </a:t>
            </a:r>
            <a:r>
              <a:rPr b="0" i="0" lang="en-US" sz="1350" u="none" cap="none" strike="noStrike">
                <a:solidFill>
                  <a:schemeClr val="dk1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vistas</a:t>
            </a:r>
            <a:r>
              <a:rPr b="0" i="0" lang="en-U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y </a:t>
            </a:r>
            <a:r>
              <a:rPr b="0" i="0" lang="en-US" sz="1350" u="none" cap="none" strike="noStrike">
                <a:solidFill>
                  <a:schemeClr val="dk1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def.</a:t>
            </a:r>
            <a:endParaRPr b="0" i="0" sz="1350" u="none" cap="none" strike="noStrike">
              <a:solidFill>
                <a:schemeClr val="dk1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👈 Primero usaremos el decorador más simple y ya dado por Django.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334" name="Google Shape;334;p55"/>
          <p:cNvGrpSpPr/>
          <p:nvPr/>
        </p:nvGrpSpPr>
        <p:grpSpPr>
          <a:xfrm>
            <a:off x="7928851" y="468323"/>
            <a:ext cx="738900" cy="738900"/>
            <a:chOff x="473351" y="619523"/>
            <a:chExt cx="738900" cy="738900"/>
          </a:xfrm>
        </p:grpSpPr>
        <p:sp>
          <p:nvSpPr>
            <p:cNvPr id="335" name="Google Shape;335;p55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36" name="Google Shape;336;p55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37" name="Google Shape;337;p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3350" y="1754213"/>
            <a:ext cx="4119099" cy="6423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5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3350" y="3261800"/>
            <a:ext cx="4119099" cy="11184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56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Decoradores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44" name="Google Shape;344;p56"/>
          <p:cNvSpPr txBox="1"/>
          <p:nvPr/>
        </p:nvSpPr>
        <p:spPr>
          <a:xfrm>
            <a:off x="473350" y="1520250"/>
            <a:ext cx="79509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Al tratar entrar a la página de Inicio nos prohíbe el ingreso y nos sale lo siguiente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👇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345" name="Google Shape;345;p56"/>
          <p:cNvGrpSpPr/>
          <p:nvPr/>
        </p:nvGrpSpPr>
        <p:grpSpPr>
          <a:xfrm>
            <a:off x="7928851" y="468323"/>
            <a:ext cx="738900" cy="738900"/>
            <a:chOff x="473351" y="619523"/>
            <a:chExt cx="738900" cy="738900"/>
          </a:xfrm>
        </p:grpSpPr>
        <p:sp>
          <p:nvSpPr>
            <p:cNvPr id="346" name="Google Shape;346;p56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47" name="Google Shape;347;p56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48" name="Google Shape;348;p5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14395" y="2411125"/>
            <a:ext cx="6115204" cy="2081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57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Decoradores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54" name="Google Shape;354;p57"/>
          <p:cNvSpPr txBox="1"/>
          <p:nvPr/>
        </p:nvSpPr>
        <p:spPr>
          <a:xfrm>
            <a:off x="473350" y="1520250"/>
            <a:ext cx="8194500" cy="3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Eso es porque no estamos logueados, entonces nos quiere redireccionar a un lugar predefinido que no existe.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Lo tenemos que modificar desde </a:t>
            </a:r>
            <a:r>
              <a:rPr b="0" i="0" lang="en-US" sz="1350" u="none" cap="none" strike="noStrike">
                <a:solidFill>
                  <a:schemeClr val="lt1"/>
                </a:solidFill>
                <a:highlight>
                  <a:schemeClr val="dk2"/>
                </a:highlight>
                <a:latin typeface="DM Sans"/>
                <a:ea typeface="DM Sans"/>
                <a:cs typeface="DM Sans"/>
                <a:sym typeface="DM Sans"/>
              </a:rPr>
              <a:t>settings.py</a:t>
            </a:r>
            <a:r>
              <a:rPr b="0" i="0" lang="en-U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para que nos lleve a nuestro login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¡LISTO! 💃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355" name="Google Shape;355;p57"/>
          <p:cNvGrpSpPr/>
          <p:nvPr/>
        </p:nvGrpSpPr>
        <p:grpSpPr>
          <a:xfrm>
            <a:off x="7928851" y="468323"/>
            <a:ext cx="738900" cy="738900"/>
            <a:chOff x="473351" y="619523"/>
            <a:chExt cx="738900" cy="738900"/>
          </a:xfrm>
        </p:grpSpPr>
        <p:sp>
          <p:nvSpPr>
            <p:cNvPr id="356" name="Google Shape;356;p57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57" name="Google Shape;357;p57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58" name="Google Shape;358;p5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2050" y="2701998"/>
            <a:ext cx="7659876" cy="129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58"/>
          <p:cNvSpPr txBox="1"/>
          <p:nvPr/>
        </p:nvSpPr>
        <p:spPr>
          <a:xfrm>
            <a:off x="473350" y="619525"/>
            <a:ext cx="81411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40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Ejemplos de decoradores y mixin</a:t>
            </a:r>
            <a:endParaRPr b="1" i="0" sz="40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64" name="Google Shape;364;p58"/>
          <p:cNvSpPr txBox="1"/>
          <p:nvPr/>
        </p:nvSpPr>
        <p:spPr>
          <a:xfrm>
            <a:off x="476250" y="2374250"/>
            <a:ext cx="7169400" cy="15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2600" u="sng" cap="none" strike="noStrike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  <a:hlinkClick r:id="rId3"/>
              </a:rPr>
              <a:t>Aquí</a:t>
            </a:r>
            <a:r>
              <a:rPr b="0" i="0" lang="en-US" sz="26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 podrán encontrar más ejemplos de todo lo que se puede hacer con mixin y decorados. </a:t>
            </a:r>
            <a:endParaRPr b="1" i="0" sz="26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9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Login y Logout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93" name="Google Shape;93;p29"/>
          <p:cNvSpPr txBox="1"/>
          <p:nvPr/>
        </p:nvSpPr>
        <p:spPr>
          <a:xfrm>
            <a:off x="473350" y="1908175"/>
            <a:ext cx="80055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Hemos logrado hacer CRUD con Profesores y con Cursos, profesores a mano y Cursos usando ListView y sus derivados.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Podríamos hacer lo mismo con todas las clases, pero….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¿</a:t>
            </a:r>
            <a:r>
              <a:rPr lang="en-US"/>
              <a:t>E</a:t>
            </a:r>
            <a:r>
              <a:rPr lang="en-US"/>
              <a:t>s adecuado que cualquiera con acceso a nuestra web pueda hacer ABM de nuestros modelos?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/>
          </a:p>
        </p:txBody>
      </p:sp>
      <p:pic>
        <p:nvPicPr>
          <p:cNvPr id="94" name="Google Shape;94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51226" y="3184375"/>
            <a:ext cx="1299475" cy="1284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0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Login y Logout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00" name="Google Shape;100;p30"/>
          <p:cNvSpPr txBox="1"/>
          <p:nvPr/>
        </p:nvSpPr>
        <p:spPr>
          <a:xfrm>
            <a:off x="541150" y="1451800"/>
            <a:ext cx="8005500" cy="28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350" u="none" cap="none" strike="noStrike">
                <a:solidFill>
                  <a:schemeClr val="dk1"/>
                </a:solidFill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¡CLARO QUE NO!</a:t>
            </a:r>
            <a:endParaRPr b="0" i="0" sz="1350" u="none" cap="none" strike="noStrike">
              <a:solidFill>
                <a:schemeClr val="dk1"/>
              </a:solidFill>
              <a:highlight>
                <a:srgbClr val="EA90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highlight>
                <a:schemeClr val="accent1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highlight>
                <a:schemeClr val="accent1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highlight>
                <a:schemeClr val="accent1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highlight>
                <a:schemeClr val="accent1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highlight>
                <a:schemeClr val="accent1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highlight>
                <a:schemeClr val="accent1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highlight>
                <a:schemeClr val="accent1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highlight>
                <a:schemeClr val="accent1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highlight>
                <a:schemeClr val="accent1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highlight>
                <a:schemeClr val="accent1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👉 Debemos limitar los permisos de los usuarios identificándolos con un login, similar al panel de admin.</a:t>
            </a:r>
            <a:endParaRPr b="1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01" name="Google Shape;101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09225" y="1873425"/>
            <a:ext cx="2356250" cy="1807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31"/>
          <p:cNvSpPr txBox="1"/>
          <p:nvPr/>
        </p:nvSpPr>
        <p:spPr>
          <a:xfrm>
            <a:off x="1461300" y="22023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Login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32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Login 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12" name="Google Shape;112;p32"/>
          <p:cNvSpPr txBox="1"/>
          <p:nvPr/>
        </p:nvSpPr>
        <p:spPr>
          <a:xfrm>
            <a:off x="5620025" y="1350350"/>
            <a:ext cx="28503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Django nos provee de un</a:t>
            </a:r>
            <a:r>
              <a:rPr b="0" i="0" lang="en-US" sz="135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b="0" i="0" lang="en-US" sz="1350" u="none" cap="none" strike="noStrike">
                <a:solidFill>
                  <a:schemeClr val="dk1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Login y Logout </a:t>
            </a:r>
            <a:r>
              <a:rPr b="0" i="0" lang="en-U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muy sencillo, seguro y fácil de comprender. 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👈 Arranquemos primero con un template simple para el login, </a:t>
            </a:r>
            <a:r>
              <a:rPr b="0" i="0" lang="en-US" sz="1350" u="none" cap="none" strike="noStrike">
                <a:solidFill>
                  <a:schemeClr val="lt1"/>
                </a:solidFill>
                <a:highlight>
                  <a:schemeClr val="dk2"/>
                </a:highlight>
                <a:latin typeface="DM Sans"/>
                <a:ea typeface="DM Sans"/>
                <a:cs typeface="DM Sans"/>
                <a:sym typeface="DM Sans"/>
              </a:rPr>
              <a:t>login.html</a:t>
            </a:r>
            <a:r>
              <a:rPr b="0" i="0" lang="en-U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(form, automático de Django).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13" name="Google Shape;113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7475" y="1413700"/>
            <a:ext cx="4809695" cy="30727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4" name="Google Shape;114;p32"/>
          <p:cNvGrpSpPr/>
          <p:nvPr/>
        </p:nvGrpSpPr>
        <p:grpSpPr>
          <a:xfrm>
            <a:off x="7928851" y="468323"/>
            <a:ext cx="738900" cy="738900"/>
            <a:chOff x="473351" y="619523"/>
            <a:chExt cx="738900" cy="738900"/>
          </a:xfrm>
        </p:grpSpPr>
        <p:sp>
          <p:nvSpPr>
            <p:cNvPr id="115" name="Google Shape;115;p32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16" name="Google Shape;116;p32" title="ícono de ejemplo en vivo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33"/>
          <p:cNvSpPr txBox="1"/>
          <p:nvPr/>
        </p:nvSpPr>
        <p:spPr>
          <a:xfrm>
            <a:off x="383525" y="308316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Login - Script 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122" name="Google Shape;122;p33"/>
          <p:cNvGrpSpPr/>
          <p:nvPr/>
        </p:nvGrpSpPr>
        <p:grpSpPr>
          <a:xfrm>
            <a:off x="7928851" y="468323"/>
            <a:ext cx="738900" cy="738900"/>
            <a:chOff x="473351" y="619523"/>
            <a:chExt cx="738900" cy="738900"/>
          </a:xfrm>
        </p:grpSpPr>
        <p:sp>
          <p:nvSpPr>
            <p:cNvPr id="123" name="Google Shape;123;p33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24" name="Google Shape;124;p33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5" name="Google Shape;125;p33"/>
          <p:cNvSpPr txBox="1"/>
          <p:nvPr/>
        </p:nvSpPr>
        <p:spPr>
          <a:xfrm>
            <a:off x="383525" y="1013113"/>
            <a:ext cx="7958700" cy="39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00" u="none" cap="none" strike="noStrike">
                <a:solidFill>
                  <a:srgbClr val="808080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&lt;!</a:t>
            </a:r>
            <a:r>
              <a:rPr b="0" i="0" lang="en-US" sz="800" u="none" cap="none" strike="noStrike">
                <a:solidFill>
                  <a:srgbClr val="569CD6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DOCTYPE</a:t>
            </a:r>
            <a:r>
              <a:rPr b="0" i="0" lang="en-US" sz="800" u="none" cap="none" strike="noStrike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800" u="none" cap="none" strike="noStrike">
                <a:solidFill>
                  <a:srgbClr val="9CDCFE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html</a:t>
            </a:r>
            <a:r>
              <a:rPr b="0" i="0" lang="en-US" sz="800" u="none" cap="none" strike="noStrike">
                <a:solidFill>
                  <a:srgbClr val="808080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b="0" i="0" sz="1000" u="none" cap="none" strike="noStrike">
              <a:solidFill>
                <a:srgbClr val="000000"/>
              </a:solidFill>
              <a:highlight>
                <a:srgbClr val="000000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1875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0" i="0" lang="en-US" sz="800" u="none" cap="none" strike="noStrike">
                <a:solidFill>
                  <a:srgbClr val="808080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b="0" i="0" lang="en-US" sz="800" u="none" cap="none" strike="noStrike">
                <a:solidFill>
                  <a:srgbClr val="569CD6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html</a:t>
            </a:r>
            <a:r>
              <a:rPr b="0" i="0" lang="en-US" sz="800" u="none" cap="none" strike="noStrike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800" u="none" cap="none" strike="noStrike">
                <a:solidFill>
                  <a:srgbClr val="9CDCFE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lang</a:t>
            </a:r>
            <a:r>
              <a:rPr b="0" i="0" lang="en-US" sz="800" u="none" cap="none" strike="noStrike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0" i="0" lang="en-US" sz="800" u="none" cap="none" strike="noStrike">
                <a:solidFill>
                  <a:srgbClr val="CE917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"en"</a:t>
            </a:r>
            <a:r>
              <a:rPr b="0" i="0" lang="en-US" sz="800" u="none" cap="none" strike="noStrike">
                <a:solidFill>
                  <a:srgbClr val="808080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b="0" i="0" sz="1000" u="none" cap="none" strike="noStrike">
              <a:solidFill>
                <a:srgbClr val="000000"/>
              </a:solidFill>
              <a:highlight>
                <a:srgbClr val="000000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1875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0" i="0" lang="en-US" sz="800" u="none" cap="none" strike="noStrike">
                <a:solidFill>
                  <a:srgbClr val="808080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b="0" i="0" lang="en-US" sz="800" u="none" cap="none" strike="noStrike">
                <a:solidFill>
                  <a:srgbClr val="569CD6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head</a:t>
            </a:r>
            <a:r>
              <a:rPr b="0" i="0" lang="en-US" sz="800" u="none" cap="none" strike="noStrike">
                <a:solidFill>
                  <a:srgbClr val="808080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b="0" i="0" sz="1000" u="none" cap="none" strike="noStrike">
              <a:solidFill>
                <a:srgbClr val="000000"/>
              </a:solidFill>
              <a:highlight>
                <a:srgbClr val="000000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1875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0" i="0" lang="en-US" sz="800" u="none" cap="none" strike="noStrike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    </a:t>
            </a:r>
            <a:r>
              <a:rPr b="0" i="0" lang="en-US" sz="800" u="none" cap="none" strike="noStrike">
                <a:solidFill>
                  <a:srgbClr val="808080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b="0" i="0" lang="en-US" sz="800" u="none" cap="none" strike="noStrike">
                <a:solidFill>
                  <a:srgbClr val="569CD6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meta</a:t>
            </a:r>
            <a:r>
              <a:rPr b="0" i="0" lang="en-US" sz="800" u="none" cap="none" strike="noStrike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800" u="none" cap="none" strike="noStrike">
                <a:solidFill>
                  <a:srgbClr val="9CDCFE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charset</a:t>
            </a:r>
            <a:r>
              <a:rPr b="0" i="0" lang="en-US" sz="800" u="none" cap="none" strike="noStrike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0" i="0" lang="en-US" sz="800" u="none" cap="none" strike="noStrike">
                <a:solidFill>
                  <a:srgbClr val="CE917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"UTF-8"</a:t>
            </a:r>
            <a:r>
              <a:rPr b="0" i="0" lang="en-US" sz="800" u="none" cap="none" strike="noStrike">
                <a:solidFill>
                  <a:srgbClr val="808080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b="0" i="0" sz="1000" u="none" cap="none" strike="noStrike">
              <a:solidFill>
                <a:srgbClr val="000000"/>
              </a:solidFill>
              <a:highlight>
                <a:srgbClr val="000000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1875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0" i="0" lang="en-US" sz="800" u="none" cap="none" strike="noStrike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    </a:t>
            </a:r>
            <a:r>
              <a:rPr b="0" i="0" lang="en-US" sz="800" u="none" cap="none" strike="noStrike">
                <a:solidFill>
                  <a:srgbClr val="808080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b="0" i="0" lang="en-US" sz="800" u="none" cap="none" strike="noStrike">
                <a:solidFill>
                  <a:srgbClr val="569CD6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meta</a:t>
            </a:r>
            <a:r>
              <a:rPr b="0" i="0" lang="en-US" sz="800" u="none" cap="none" strike="noStrike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800" u="none" cap="none" strike="noStrike">
                <a:solidFill>
                  <a:srgbClr val="9CDCFE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http-equiv</a:t>
            </a:r>
            <a:r>
              <a:rPr b="0" i="0" lang="en-US" sz="800" u="none" cap="none" strike="noStrike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0" i="0" lang="en-US" sz="800" u="none" cap="none" strike="noStrike">
                <a:solidFill>
                  <a:srgbClr val="CE917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"X-UA-Compatible"</a:t>
            </a:r>
            <a:r>
              <a:rPr b="0" i="0" lang="en-US" sz="800" u="none" cap="none" strike="noStrike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800" u="none" cap="none" strike="noStrike">
                <a:solidFill>
                  <a:srgbClr val="9CDCFE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content</a:t>
            </a:r>
            <a:r>
              <a:rPr b="0" i="0" lang="en-US" sz="800" u="none" cap="none" strike="noStrike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0" i="0" lang="en-US" sz="800" u="none" cap="none" strike="noStrike">
                <a:solidFill>
                  <a:srgbClr val="CE917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"IE=edge"</a:t>
            </a:r>
            <a:r>
              <a:rPr b="0" i="0" lang="en-US" sz="800" u="none" cap="none" strike="noStrike">
                <a:solidFill>
                  <a:srgbClr val="808080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b="0" i="0" sz="1000" u="none" cap="none" strike="noStrike">
              <a:solidFill>
                <a:srgbClr val="000000"/>
              </a:solidFill>
              <a:highlight>
                <a:srgbClr val="000000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1875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0" i="0" lang="en-US" sz="800" u="none" cap="none" strike="noStrike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    </a:t>
            </a:r>
            <a:r>
              <a:rPr b="0" i="0" lang="en-US" sz="800" u="none" cap="none" strike="noStrike">
                <a:solidFill>
                  <a:srgbClr val="808080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b="0" i="0" lang="en-US" sz="800" u="none" cap="none" strike="noStrike">
                <a:solidFill>
                  <a:srgbClr val="569CD6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meta</a:t>
            </a:r>
            <a:r>
              <a:rPr b="0" i="0" lang="en-US" sz="800" u="none" cap="none" strike="noStrike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800" u="none" cap="none" strike="noStrike">
                <a:solidFill>
                  <a:srgbClr val="9CDCFE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b="0" i="0" lang="en-US" sz="800" u="none" cap="none" strike="noStrike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0" i="0" lang="en-US" sz="800" u="none" cap="none" strike="noStrike">
                <a:solidFill>
                  <a:srgbClr val="CE917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"viewport"</a:t>
            </a:r>
            <a:r>
              <a:rPr b="0" i="0" lang="en-US" sz="800" u="none" cap="none" strike="noStrike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800" u="none" cap="none" strike="noStrike">
                <a:solidFill>
                  <a:srgbClr val="9CDCFE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content</a:t>
            </a:r>
            <a:r>
              <a:rPr b="0" i="0" lang="en-US" sz="800" u="none" cap="none" strike="noStrike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0" i="0" lang="en-US" sz="800" u="none" cap="none" strike="noStrike">
                <a:solidFill>
                  <a:srgbClr val="CE917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"width=device-width, initial-scale=1.0"</a:t>
            </a:r>
            <a:r>
              <a:rPr b="0" i="0" lang="en-US" sz="800" u="none" cap="none" strike="noStrike">
                <a:solidFill>
                  <a:srgbClr val="808080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b="0" i="0" sz="1000" u="none" cap="none" strike="noStrike">
              <a:solidFill>
                <a:srgbClr val="000000"/>
              </a:solidFill>
              <a:highlight>
                <a:srgbClr val="000000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1875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0" i="0" lang="en-US" sz="800" u="none" cap="none" strike="noStrike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    </a:t>
            </a:r>
            <a:r>
              <a:rPr b="0" i="0" lang="en-US" sz="800" u="none" cap="none" strike="noStrike">
                <a:solidFill>
                  <a:srgbClr val="808080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b="0" i="0" lang="en-US" sz="800" u="none" cap="none" strike="noStrike">
                <a:solidFill>
                  <a:srgbClr val="569CD6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title</a:t>
            </a:r>
            <a:r>
              <a:rPr b="0" i="0" lang="en-US" sz="800" u="none" cap="none" strike="noStrike">
                <a:solidFill>
                  <a:srgbClr val="808080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b="0" i="0" lang="en-US" sz="800" u="none" cap="none" strike="noStrike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Document</a:t>
            </a:r>
            <a:r>
              <a:rPr b="0" i="0" lang="en-US" sz="800" u="none" cap="none" strike="noStrike">
                <a:solidFill>
                  <a:srgbClr val="808080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b="0" i="0" lang="en-US" sz="800" u="none" cap="none" strike="noStrike">
                <a:solidFill>
                  <a:srgbClr val="569CD6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title</a:t>
            </a:r>
            <a:r>
              <a:rPr b="0" i="0" lang="en-US" sz="800" u="none" cap="none" strike="noStrike">
                <a:solidFill>
                  <a:srgbClr val="808080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b="0" i="0" sz="1000" u="none" cap="none" strike="noStrike">
              <a:solidFill>
                <a:srgbClr val="000000"/>
              </a:solidFill>
              <a:highlight>
                <a:srgbClr val="000000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1875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0" i="0" lang="en-US" sz="800" u="none" cap="none" strike="noStrike">
                <a:solidFill>
                  <a:srgbClr val="808080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b="0" i="0" lang="en-US" sz="800" u="none" cap="none" strike="noStrike">
                <a:solidFill>
                  <a:srgbClr val="569CD6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head</a:t>
            </a:r>
            <a:r>
              <a:rPr b="0" i="0" lang="en-US" sz="800" u="none" cap="none" strike="noStrike">
                <a:solidFill>
                  <a:srgbClr val="808080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b="0" i="0" sz="1000" u="none" cap="none" strike="noStrike">
              <a:solidFill>
                <a:srgbClr val="000000"/>
              </a:solidFill>
              <a:highlight>
                <a:srgbClr val="000000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1875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0" i="0" lang="en-US" sz="800" u="none" cap="none" strike="noStrike">
                <a:solidFill>
                  <a:srgbClr val="808080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b="0" i="0" lang="en-US" sz="800" u="none" cap="none" strike="noStrike">
                <a:solidFill>
                  <a:srgbClr val="569CD6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body</a:t>
            </a:r>
            <a:r>
              <a:rPr b="0" i="0" lang="en-US" sz="800" u="none" cap="none" strike="noStrike">
                <a:solidFill>
                  <a:srgbClr val="808080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b="0" i="0" sz="1000" u="none" cap="none" strike="noStrike">
              <a:solidFill>
                <a:srgbClr val="000000"/>
              </a:solidFill>
              <a:highlight>
                <a:srgbClr val="000000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1875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0" i="0" lang="en-US" sz="800" u="none" cap="none" strike="noStrike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    </a:t>
            </a:r>
            <a:r>
              <a:rPr b="0" i="0" lang="en-US" sz="800" u="none" cap="none" strike="noStrike">
                <a:solidFill>
                  <a:srgbClr val="808080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b="0" i="0" lang="en-US" sz="800" u="none" cap="none" strike="noStrike">
                <a:solidFill>
                  <a:srgbClr val="569CD6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form</a:t>
            </a:r>
            <a:r>
              <a:rPr b="0" i="0" lang="en-US" sz="800" u="none" cap="none" strike="noStrike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800" u="none" cap="none" strike="noStrike">
                <a:solidFill>
                  <a:srgbClr val="9CDCFE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action</a:t>
            </a:r>
            <a:r>
              <a:rPr b="0" i="0" lang="en-US" sz="800" u="none" cap="none" strike="noStrike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0" i="0" lang="en-US" sz="800" u="none" cap="none" strike="noStrike">
                <a:solidFill>
                  <a:srgbClr val="CE917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""</a:t>
            </a:r>
            <a:r>
              <a:rPr b="0" i="0" lang="en-US" sz="800" u="none" cap="none" strike="noStrike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800" u="none" cap="none" strike="noStrike">
                <a:solidFill>
                  <a:srgbClr val="9CDCFE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method</a:t>
            </a:r>
            <a:r>
              <a:rPr b="0" i="0" lang="en-US" sz="800" u="none" cap="none" strike="noStrike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0" i="0" lang="en-US" sz="800" u="none" cap="none" strike="noStrike">
                <a:solidFill>
                  <a:srgbClr val="CE917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"POST"</a:t>
            </a:r>
            <a:r>
              <a:rPr b="0" i="0" lang="en-US" sz="800" u="none" cap="none" strike="noStrike">
                <a:solidFill>
                  <a:srgbClr val="808080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b="0" i="0" sz="1000" u="none" cap="none" strike="noStrike">
              <a:solidFill>
                <a:srgbClr val="000000"/>
              </a:solidFill>
              <a:highlight>
                <a:srgbClr val="000000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1875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0" i="0" lang="en-US" sz="800" u="none" cap="none" strike="noStrike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        {% csrf_token %}</a:t>
            </a:r>
            <a:endParaRPr b="0" i="0" sz="1000" u="none" cap="none" strike="noStrike">
              <a:solidFill>
                <a:srgbClr val="000000"/>
              </a:solidFill>
              <a:highlight>
                <a:srgbClr val="000000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1875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0" i="0" lang="en-US" sz="800" u="none" cap="none" strike="noStrike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            {{ form.as_p }}</a:t>
            </a:r>
            <a:endParaRPr b="0" i="0" sz="1000" u="none" cap="none" strike="noStrike">
              <a:solidFill>
                <a:srgbClr val="000000"/>
              </a:solidFill>
              <a:highlight>
                <a:srgbClr val="000000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1875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0" i="0" lang="en-US" sz="800" u="none" cap="none" strike="noStrike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        </a:t>
            </a:r>
            <a:r>
              <a:rPr b="0" i="0" lang="en-US" sz="800" u="none" cap="none" strike="noStrike">
                <a:solidFill>
                  <a:srgbClr val="808080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b="0" i="0" lang="en-US" sz="800" u="none" cap="none" strike="noStrike">
                <a:solidFill>
                  <a:srgbClr val="569CD6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button</a:t>
            </a:r>
            <a:r>
              <a:rPr b="0" i="0" lang="en-US" sz="800" u="none" cap="none" strike="noStrike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800" u="none" cap="none" strike="noStrike">
                <a:solidFill>
                  <a:srgbClr val="9CDCFE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type</a:t>
            </a:r>
            <a:r>
              <a:rPr b="0" i="0" lang="en-US" sz="800" u="none" cap="none" strike="noStrike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0" i="0" lang="en-US" sz="800" u="none" cap="none" strike="noStrike">
                <a:solidFill>
                  <a:srgbClr val="CE917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"submit"</a:t>
            </a:r>
            <a:r>
              <a:rPr b="0" i="0" lang="en-US" sz="800" u="none" cap="none" strike="noStrike">
                <a:solidFill>
                  <a:srgbClr val="808080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b="0" i="0" lang="en-US" sz="800" u="none" cap="none" strike="noStrike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Inciar sesion</a:t>
            </a:r>
            <a:r>
              <a:rPr b="0" i="0" lang="en-US" sz="800" u="none" cap="none" strike="noStrike">
                <a:solidFill>
                  <a:srgbClr val="808080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b="0" i="0" lang="en-US" sz="800" u="none" cap="none" strike="noStrike">
                <a:solidFill>
                  <a:srgbClr val="569CD6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button</a:t>
            </a:r>
            <a:r>
              <a:rPr b="0" i="0" lang="en-US" sz="800" u="none" cap="none" strike="noStrike">
                <a:solidFill>
                  <a:srgbClr val="808080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b="0" i="0" sz="1000" u="none" cap="none" strike="noStrike">
              <a:solidFill>
                <a:srgbClr val="000000"/>
              </a:solidFill>
              <a:highlight>
                <a:srgbClr val="000000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1875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0" i="0" lang="en-US" sz="800" u="none" cap="none" strike="noStrike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    </a:t>
            </a:r>
            <a:r>
              <a:rPr b="0" i="0" lang="en-US" sz="800" u="none" cap="none" strike="noStrike">
                <a:solidFill>
                  <a:srgbClr val="808080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b="0" i="0" lang="en-US" sz="800" u="none" cap="none" strike="noStrike">
                <a:solidFill>
                  <a:srgbClr val="569CD6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form</a:t>
            </a:r>
            <a:r>
              <a:rPr b="0" i="0" lang="en-US" sz="800" u="none" cap="none" strike="noStrike">
                <a:solidFill>
                  <a:srgbClr val="808080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b="0" i="0" sz="1000" u="none" cap="none" strike="noStrike">
              <a:solidFill>
                <a:srgbClr val="000000"/>
              </a:solidFill>
              <a:highlight>
                <a:srgbClr val="000000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1875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0" i="0" lang="en-US" sz="800" u="none" cap="none" strike="noStrike">
                <a:solidFill>
                  <a:srgbClr val="808080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b="0" i="0" lang="en-US" sz="800" u="none" cap="none" strike="noStrike">
                <a:solidFill>
                  <a:srgbClr val="569CD6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body</a:t>
            </a:r>
            <a:r>
              <a:rPr b="0" i="0" lang="en-US" sz="800" u="none" cap="none" strike="noStrike">
                <a:solidFill>
                  <a:srgbClr val="808080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b="0" i="0" sz="1000" u="none" cap="none" strike="noStrike">
              <a:solidFill>
                <a:srgbClr val="000000"/>
              </a:solidFill>
              <a:highlight>
                <a:srgbClr val="000000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1875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0" i="0" lang="en-US" sz="800" u="none" cap="none" strike="noStrike">
                <a:solidFill>
                  <a:srgbClr val="808080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b="0" i="0" lang="en-US" sz="800" u="none" cap="none" strike="noStrike">
                <a:solidFill>
                  <a:srgbClr val="569CD6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html</a:t>
            </a:r>
            <a:r>
              <a:rPr b="0" i="0" lang="en-US" sz="800" u="none" cap="none" strike="noStrike">
                <a:solidFill>
                  <a:srgbClr val="808080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b="0" i="0" sz="1200" u="none" cap="none" strike="noStrike">
              <a:solidFill>
                <a:srgbClr val="000000"/>
              </a:solidFill>
              <a:highlight>
                <a:srgbClr val="000000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34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Login 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131" name="Google Shape;131;p34"/>
          <p:cNvGrpSpPr/>
          <p:nvPr/>
        </p:nvGrpSpPr>
        <p:grpSpPr>
          <a:xfrm>
            <a:off x="7928851" y="468323"/>
            <a:ext cx="738900" cy="738900"/>
            <a:chOff x="473351" y="619523"/>
            <a:chExt cx="738900" cy="738900"/>
          </a:xfrm>
        </p:grpSpPr>
        <p:sp>
          <p:nvSpPr>
            <p:cNvPr id="132" name="Google Shape;132;p34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33" name="Google Shape;133;p34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4" name="Google Shape;134;p34"/>
          <p:cNvSpPr txBox="1"/>
          <p:nvPr/>
        </p:nvSpPr>
        <p:spPr>
          <a:xfrm>
            <a:off x="461400" y="1361725"/>
            <a:ext cx="7308300" cy="29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000000"/>
              </a:solidFill>
              <a:highlight>
                <a:srgbClr val="EEFF41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35" name="Google Shape;135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5750" y="2884150"/>
            <a:ext cx="5357375" cy="1095375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34"/>
          <p:cNvSpPr txBox="1"/>
          <p:nvPr/>
        </p:nvSpPr>
        <p:spPr>
          <a:xfrm>
            <a:off x="5884975" y="1629425"/>
            <a:ext cx="25581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n-U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👈 Agregamos las</a:t>
            </a:r>
            <a:r>
              <a:rPr b="0" i="0" lang="en-US" sz="1350" u="none" cap="none" strike="noStrike">
                <a:solidFill>
                  <a:srgbClr val="000000"/>
                </a:solidFill>
                <a:highlight>
                  <a:schemeClr val="accent1"/>
                </a:highlight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b="0" i="0" lang="en-US" sz="1350" u="none" cap="none" strike="noStrike">
                <a:solidFill>
                  <a:srgbClr val="000000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urls.</a:t>
            </a:r>
            <a:endParaRPr b="0" i="0" sz="1350" u="none" cap="none" strike="noStrike">
              <a:solidFill>
                <a:srgbClr val="000000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37" name="Google Shape;137;p34"/>
          <p:cNvSpPr txBox="1"/>
          <p:nvPr/>
        </p:nvSpPr>
        <p:spPr>
          <a:xfrm>
            <a:off x="5884975" y="2993250"/>
            <a:ext cx="2729400" cy="7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n-U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👈 Y en las</a:t>
            </a:r>
            <a:r>
              <a:rPr b="0" i="0" lang="en-US" sz="1350" u="none" cap="none" strike="noStrike">
                <a:solidFill>
                  <a:srgbClr val="000000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b="0" i="0" lang="en-US" sz="1350" u="none" cap="none" strike="noStrike">
                <a:solidFill>
                  <a:srgbClr val="000000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views</a:t>
            </a:r>
            <a:r>
              <a:rPr b="0" i="0" lang="en-US" sz="1350" u="none" cap="none" strike="noStrike">
                <a:solidFill>
                  <a:srgbClr val="000000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b="0" i="0" lang="en-U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agregamos lo que necesitamos importar.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38" name="Google Shape;138;p3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83600" y="1621175"/>
            <a:ext cx="5263325" cy="478175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34"/>
          <p:cNvSpPr txBox="1"/>
          <p:nvPr/>
        </p:nvSpPr>
        <p:spPr>
          <a:xfrm>
            <a:off x="406400" y="2297400"/>
            <a:ext cx="4572000" cy="4536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17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path</a:t>
            </a:r>
            <a:r>
              <a:rPr b="0" i="0" lang="en-US" sz="14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0" i="0" lang="en-US" sz="1400" u="none" cap="none" strike="noStrike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'login'</a:t>
            </a:r>
            <a:r>
              <a:rPr b="0" i="0" lang="en-US" sz="14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0" i="0" lang="en-US" sz="1400" u="none" cap="none" strike="noStrike">
                <a:solidFill>
                  <a:srgbClr val="4EC9B0"/>
                </a:solidFill>
                <a:latin typeface="Consolas"/>
                <a:ea typeface="Consolas"/>
                <a:cs typeface="Consolas"/>
                <a:sym typeface="Consolas"/>
              </a:rPr>
              <a:t>views</a:t>
            </a:r>
            <a:r>
              <a:rPr b="0" i="0" lang="en-US" sz="14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0" i="0" lang="en-US" sz="1400" u="none" cap="none" strike="noStrike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login_request</a:t>
            </a:r>
            <a:r>
              <a:rPr b="0" i="0" lang="en-US" sz="14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0" i="0" lang="en-US" sz="1400" u="none" cap="none" strike="noStrike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b="0" i="0" lang="en-US" sz="14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0" i="0" lang="en-US" sz="1400" u="none" cap="none" strike="noStrike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"Login"</a:t>
            </a:r>
            <a:r>
              <a:rPr b="0" i="0" lang="en-US" sz="14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b="0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34"/>
          <p:cNvSpPr txBox="1"/>
          <p:nvPr/>
        </p:nvSpPr>
        <p:spPr>
          <a:xfrm>
            <a:off x="406400" y="4107753"/>
            <a:ext cx="8411700" cy="6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17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C586C0"/>
                </a:solidFill>
                <a:latin typeface="Consolas"/>
                <a:ea typeface="Consolas"/>
                <a:cs typeface="Consolas"/>
                <a:sym typeface="Consolas"/>
              </a:rPr>
              <a:t>from</a:t>
            </a:r>
            <a:r>
              <a:rPr b="0" i="0" lang="en-US" sz="14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1400" u="none" cap="none" strike="noStrike">
                <a:solidFill>
                  <a:srgbClr val="4EC9B0"/>
                </a:solidFill>
                <a:latin typeface="Consolas"/>
                <a:ea typeface="Consolas"/>
                <a:cs typeface="Consolas"/>
                <a:sym typeface="Consolas"/>
              </a:rPr>
              <a:t>django</a:t>
            </a:r>
            <a:r>
              <a:rPr b="0" i="0" lang="en-US" sz="14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0" i="0" lang="en-US" sz="1400" u="none" cap="none" strike="noStrike">
                <a:solidFill>
                  <a:srgbClr val="4EC9B0"/>
                </a:solidFill>
                <a:latin typeface="Consolas"/>
                <a:ea typeface="Consolas"/>
                <a:cs typeface="Consolas"/>
                <a:sym typeface="Consolas"/>
              </a:rPr>
              <a:t>contrib</a:t>
            </a:r>
            <a:r>
              <a:rPr b="0" i="0" lang="en-US" sz="14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0" i="0" lang="en-US" sz="1400" u="none" cap="none" strike="noStrike">
                <a:solidFill>
                  <a:srgbClr val="4EC9B0"/>
                </a:solidFill>
                <a:latin typeface="Consolas"/>
                <a:ea typeface="Consolas"/>
                <a:cs typeface="Consolas"/>
                <a:sym typeface="Consolas"/>
              </a:rPr>
              <a:t>auth</a:t>
            </a:r>
            <a:r>
              <a:rPr b="0" i="0" lang="en-US" sz="14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0" i="0" lang="en-US" sz="1400" u="none" cap="none" strike="noStrike">
                <a:solidFill>
                  <a:srgbClr val="4EC9B0"/>
                </a:solidFill>
                <a:latin typeface="Consolas"/>
                <a:ea typeface="Consolas"/>
                <a:cs typeface="Consolas"/>
                <a:sym typeface="Consolas"/>
              </a:rPr>
              <a:t>forms</a:t>
            </a:r>
            <a:r>
              <a:rPr b="0" i="0" lang="en-US" sz="14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1400" u="none" cap="none" strike="noStrike">
                <a:solidFill>
                  <a:srgbClr val="C586C0"/>
                </a:solidFill>
                <a:latin typeface="Consolas"/>
                <a:ea typeface="Consolas"/>
                <a:cs typeface="Consolas"/>
                <a:sym typeface="Consolas"/>
              </a:rPr>
              <a:t>import</a:t>
            </a:r>
            <a:r>
              <a:rPr b="0" i="0" lang="en-US" sz="14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1400" u="none" cap="none" strike="noStrike">
                <a:solidFill>
                  <a:srgbClr val="4EC9B0"/>
                </a:solidFill>
                <a:latin typeface="Consolas"/>
                <a:ea typeface="Consolas"/>
                <a:cs typeface="Consolas"/>
                <a:sym typeface="Consolas"/>
              </a:rPr>
              <a:t>AuthenticationForm</a:t>
            </a:r>
            <a:r>
              <a:rPr b="0" i="0" lang="en-US" sz="14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0" i="0" lang="en-US" sz="1400" u="none" cap="none" strike="noStrike">
                <a:solidFill>
                  <a:srgbClr val="4EC9B0"/>
                </a:solidFill>
                <a:latin typeface="Consolas"/>
                <a:ea typeface="Consolas"/>
                <a:cs typeface="Consolas"/>
                <a:sym typeface="Consolas"/>
              </a:rPr>
              <a:t>UserCreationForm</a:t>
            </a:r>
            <a:endParaRPr b="0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1785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C586C0"/>
                </a:solidFill>
                <a:latin typeface="Consolas"/>
                <a:ea typeface="Consolas"/>
                <a:cs typeface="Consolas"/>
                <a:sym typeface="Consolas"/>
              </a:rPr>
              <a:t>from</a:t>
            </a:r>
            <a:r>
              <a:rPr b="0" i="0" lang="en-US" sz="14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1400" u="none" cap="none" strike="noStrike">
                <a:solidFill>
                  <a:srgbClr val="4EC9B0"/>
                </a:solidFill>
                <a:latin typeface="Consolas"/>
                <a:ea typeface="Consolas"/>
                <a:cs typeface="Consolas"/>
                <a:sym typeface="Consolas"/>
              </a:rPr>
              <a:t>django</a:t>
            </a:r>
            <a:r>
              <a:rPr b="0" i="0" lang="en-US" sz="14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0" i="0" lang="en-US" sz="1400" u="none" cap="none" strike="noStrike">
                <a:solidFill>
                  <a:srgbClr val="4EC9B0"/>
                </a:solidFill>
                <a:latin typeface="Consolas"/>
                <a:ea typeface="Consolas"/>
                <a:cs typeface="Consolas"/>
                <a:sym typeface="Consolas"/>
              </a:rPr>
              <a:t>contrib</a:t>
            </a:r>
            <a:r>
              <a:rPr b="0" i="0" lang="en-US" sz="14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0" i="0" lang="en-US" sz="1400" u="none" cap="none" strike="noStrike">
                <a:solidFill>
                  <a:srgbClr val="4EC9B0"/>
                </a:solidFill>
                <a:latin typeface="Consolas"/>
                <a:ea typeface="Consolas"/>
                <a:cs typeface="Consolas"/>
                <a:sym typeface="Consolas"/>
              </a:rPr>
              <a:t>auth</a:t>
            </a:r>
            <a:r>
              <a:rPr b="0" i="0" lang="en-US" sz="14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1400" u="none" cap="none" strike="noStrike">
                <a:solidFill>
                  <a:srgbClr val="C586C0"/>
                </a:solidFill>
                <a:latin typeface="Consolas"/>
                <a:ea typeface="Consolas"/>
                <a:cs typeface="Consolas"/>
                <a:sym typeface="Consolas"/>
              </a:rPr>
              <a:t>import</a:t>
            </a:r>
            <a:r>
              <a:rPr b="0" i="0" lang="en-US" sz="14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1400" u="none" cap="none" strike="noStrike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login</a:t>
            </a:r>
            <a:r>
              <a:rPr b="0" i="0" lang="en-US" sz="14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0" i="0" lang="en-US" sz="1400" u="none" cap="none" strike="noStrike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logout</a:t>
            </a:r>
            <a:r>
              <a:rPr b="0" i="0" lang="en-US" sz="1400" u="none" cap="none" strike="noStrik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0" i="0" lang="en-US" sz="1400" u="none" cap="none" strike="noStrike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authenticate</a:t>
            </a:r>
            <a:endParaRPr b="0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oder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9DF4E2"/>
      </a:accent1>
      <a:accent2>
        <a:srgbClr val="212121"/>
      </a:accent2>
      <a:accent3>
        <a:srgbClr val="78909C"/>
      </a:accent3>
      <a:accent4>
        <a:srgbClr val="EA90FF"/>
      </a:accent4>
      <a:accent5>
        <a:srgbClr val="83AEFB"/>
      </a:accent5>
      <a:accent6>
        <a:srgbClr val="EAFF6A"/>
      </a:accent6>
      <a:hlink>
        <a:srgbClr val="83AEF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oder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9DF4E2"/>
      </a:accent1>
      <a:accent2>
        <a:srgbClr val="212121"/>
      </a:accent2>
      <a:accent3>
        <a:srgbClr val="78909C"/>
      </a:accent3>
      <a:accent4>
        <a:srgbClr val="EA90FF"/>
      </a:accent4>
      <a:accent5>
        <a:srgbClr val="83AEFB"/>
      </a:accent5>
      <a:accent6>
        <a:srgbClr val="EAFF6A"/>
      </a:accent6>
      <a:hlink>
        <a:srgbClr val="83AEF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